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78" r:id="rId2"/>
    <p:sldId id="257" r:id="rId3"/>
    <p:sldId id="276" r:id="rId4"/>
    <p:sldId id="258" r:id="rId5"/>
    <p:sldId id="260" r:id="rId6"/>
    <p:sldId id="261" r:id="rId7"/>
    <p:sldId id="277" r:id="rId8"/>
    <p:sldId id="262" r:id="rId9"/>
    <p:sldId id="263" r:id="rId10"/>
    <p:sldId id="269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125957672088824E-2"/>
          <c:y val="3.6282379047330927E-2"/>
          <c:w val="0.64545903633443757"/>
          <c:h val="0.87223570846188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 lot of homework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7 grade</c:v>
                </c:pt>
                <c:pt idx="1">
                  <c:v>9 grade</c:v>
                </c:pt>
                <c:pt idx="2">
                  <c:v>11 grade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lack of organisation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7 grade</c:v>
                </c:pt>
                <c:pt idx="1">
                  <c:v>9 grade</c:v>
                </c:pt>
                <c:pt idx="2">
                  <c:v>11 grade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exams and tests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7 grade</c:v>
                </c:pt>
                <c:pt idx="1">
                  <c:v>9 grade</c:v>
                </c:pt>
                <c:pt idx="2">
                  <c:v>11 grade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other reason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7 grade</c:v>
                </c:pt>
                <c:pt idx="1">
                  <c:v>9 grade</c:v>
                </c:pt>
                <c:pt idx="2">
                  <c:v>11 grade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499968"/>
        <c:axId val="266501504"/>
      </c:barChart>
      <c:catAx>
        <c:axId val="266499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266501504"/>
        <c:crosses val="autoZero"/>
        <c:auto val="1"/>
        <c:lblAlgn val="ctr"/>
        <c:lblOffset val="100"/>
        <c:noMultiLvlLbl val="0"/>
      </c:catAx>
      <c:valAx>
        <c:axId val="26650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26649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58869278534506"/>
          <c:y val="3.3622258641666847E-2"/>
          <c:w val="0.31080797247074532"/>
          <c:h val="0.43195619308339928"/>
        </c:manualLayout>
      </c:layout>
      <c:overlay val="0"/>
      <c:spPr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2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8ECC1-FA45-44E8-A0B9-2490C0C9D13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47D0A30-F7EE-4AF6-B6A8-9E0697AC334D}">
      <dgm:prSet phldrT="[Текст]" custT="1"/>
      <dgm:spPr/>
      <dgm:t>
        <a:bodyPr/>
        <a:lstStyle/>
        <a:p>
          <a:r>
            <a:rPr lang="en-US" sz="2800" dirty="0" smtClean="0"/>
            <a:t>Stress is feelings of worry about work or personal life  </a:t>
          </a:r>
          <a:endParaRPr lang="ru-RU" sz="2800" dirty="0"/>
        </a:p>
      </dgm:t>
    </dgm:pt>
    <dgm:pt modelId="{851C6C1A-D057-4C4C-AF21-5670EC9E0A92}" type="parTrans" cxnId="{B3E4A855-D67E-43FF-8528-D809D00C66A8}">
      <dgm:prSet/>
      <dgm:spPr/>
      <dgm:t>
        <a:bodyPr/>
        <a:lstStyle/>
        <a:p>
          <a:endParaRPr lang="ru-RU"/>
        </a:p>
      </dgm:t>
    </dgm:pt>
    <dgm:pt modelId="{CE24EA2A-7921-4804-93C8-E3A095A58FED}" type="sibTrans" cxnId="{B3E4A855-D67E-43FF-8528-D809D00C66A8}">
      <dgm:prSet/>
      <dgm:spPr/>
      <dgm:t>
        <a:bodyPr/>
        <a:lstStyle/>
        <a:p>
          <a:endParaRPr lang="ru-RU"/>
        </a:p>
      </dgm:t>
    </dgm:pt>
    <dgm:pt modelId="{D261AA0B-BBA0-4332-81E3-99322B78FBC4}">
      <dgm:prSet phldrT="[Текст]" custT="1"/>
      <dgm:spPr/>
      <dgm:t>
        <a:bodyPr/>
        <a:lstStyle/>
        <a:p>
          <a:r>
            <a:rPr lang="en-US" sz="2800" dirty="0" smtClean="0"/>
            <a:t>Stress is an organism`s response to a stressor</a:t>
          </a:r>
          <a:endParaRPr lang="ru-RU" sz="2800" dirty="0"/>
        </a:p>
      </dgm:t>
    </dgm:pt>
    <dgm:pt modelId="{C1113004-C2FF-4CA2-8C42-DB2399DE58B1}" type="parTrans" cxnId="{A4E6F3A7-5EF1-460F-891F-17A73582A5C7}">
      <dgm:prSet/>
      <dgm:spPr/>
      <dgm:t>
        <a:bodyPr/>
        <a:lstStyle/>
        <a:p>
          <a:endParaRPr lang="ru-RU"/>
        </a:p>
      </dgm:t>
    </dgm:pt>
    <dgm:pt modelId="{80B9ACB3-BFA0-4BE9-B142-05A72DC62850}" type="sibTrans" cxnId="{A4E6F3A7-5EF1-460F-891F-17A73582A5C7}">
      <dgm:prSet/>
      <dgm:spPr/>
      <dgm:t>
        <a:bodyPr/>
        <a:lstStyle/>
        <a:p>
          <a:endParaRPr lang="ru-RU"/>
        </a:p>
      </dgm:t>
    </dgm:pt>
    <dgm:pt modelId="{15542DF5-401A-43CC-B76B-FBD2321A5EE6}">
      <dgm:prSet phldrT="[Текст]" custT="1"/>
      <dgm:spPr/>
      <dgm:t>
        <a:bodyPr/>
        <a:lstStyle/>
        <a:p>
          <a:r>
            <a:rPr lang="en-US" sz="2800" dirty="0" smtClean="0"/>
            <a:t>Stress is constraining force or influence</a:t>
          </a:r>
          <a:endParaRPr lang="ru-RU" sz="2800" dirty="0"/>
        </a:p>
      </dgm:t>
    </dgm:pt>
    <dgm:pt modelId="{005FF1A5-B342-422A-959D-AD3986D796E9}" type="sibTrans" cxnId="{C585BC8D-AF1F-49A5-A7FA-6D2792497750}">
      <dgm:prSet/>
      <dgm:spPr/>
      <dgm:t>
        <a:bodyPr/>
        <a:lstStyle/>
        <a:p>
          <a:endParaRPr lang="ru-RU"/>
        </a:p>
      </dgm:t>
    </dgm:pt>
    <dgm:pt modelId="{1B03F807-E733-439C-8484-0253BAB72EFC}" type="parTrans" cxnId="{C585BC8D-AF1F-49A5-A7FA-6D2792497750}">
      <dgm:prSet/>
      <dgm:spPr/>
      <dgm:t>
        <a:bodyPr/>
        <a:lstStyle/>
        <a:p>
          <a:endParaRPr lang="ru-RU"/>
        </a:p>
      </dgm:t>
    </dgm:pt>
    <dgm:pt modelId="{D758E286-7633-450A-BDF0-9198514F280C}" type="pres">
      <dgm:prSet presAssocID="{C598ECC1-FA45-44E8-A0B9-2490C0C9D13B}" presName="linearFlow" presStyleCnt="0">
        <dgm:presLayoutVars>
          <dgm:dir/>
          <dgm:resizeHandles val="exact"/>
        </dgm:presLayoutVars>
      </dgm:prSet>
      <dgm:spPr/>
    </dgm:pt>
    <dgm:pt modelId="{F53AE82D-EC03-4A2F-9FDD-4D970F098657}" type="pres">
      <dgm:prSet presAssocID="{547D0A30-F7EE-4AF6-B6A8-9E0697AC334D}" presName="composite" presStyleCnt="0"/>
      <dgm:spPr/>
    </dgm:pt>
    <dgm:pt modelId="{A6916A24-D717-4414-BB0D-59BBA4B83387}" type="pres">
      <dgm:prSet presAssocID="{547D0A30-F7EE-4AF6-B6A8-9E0697AC334D}" presName="imgShp" presStyleLbl="fgImgPlace1" presStyleIdx="0" presStyleCnt="3" custScaleX="161571" custScaleY="122891" custLinFactNeighborX="-59565" custLinFactNeighborY="594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093AE9A5-7752-425C-BD70-3B0FB302E8C8}" type="pres">
      <dgm:prSet presAssocID="{547D0A30-F7EE-4AF6-B6A8-9E0697AC334D}" presName="txShp" presStyleLbl="node1" presStyleIdx="0" presStyleCnt="3" custScaleX="109950" custLinFactNeighborX="3970" custLinFactNeighborY="1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54422-3052-4A8A-8F1F-E8830A5E0B6C}" type="pres">
      <dgm:prSet presAssocID="{CE24EA2A-7921-4804-93C8-E3A095A58FED}" presName="spacing" presStyleCnt="0"/>
      <dgm:spPr/>
    </dgm:pt>
    <dgm:pt modelId="{1A44E7B2-84CE-4E1B-A9A0-4D9D33AAFA33}" type="pres">
      <dgm:prSet presAssocID="{15542DF5-401A-43CC-B76B-FBD2321A5EE6}" presName="composite" presStyleCnt="0"/>
      <dgm:spPr/>
    </dgm:pt>
    <dgm:pt modelId="{79F3401F-B27E-4A0D-A181-3E065DCFA7B0}" type="pres">
      <dgm:prSet presAssocID="{15542DF5-401A-43CC-B76B-FBD2321A5EE6}" presName="imgShp" presStyleLbl="fgImgPlace1" presStyleIdx="1" presStyleCnt="3" custScaleX="158557" custScaleY="140167" custLinFactNeighborX="-63033" custLinFactNeighborY="507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D767FC-993A-4BD8-A751-9F464B0C30E1}" type="pres">
      <dgm:prSet presAssocID="{15542DF5-401A-43CC-B76B-FBD2321A5EE6}" presName="txShp" presStyleLbl="node1" presStyleIdx="1" presStyleCnt="3" custScaleX="107210" custScaleY="87822" custLinFactNeighborX="3664" custLinFactNeighborY="-2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91479-D759-446A-B1EC-D5C94CA87797}" type="pres">
      <dgm:prSet presAssocID="{005FF1A5-B342-422A-959D-AD3986D796E9}" presName="spacing" presStyleCnt="0"/>
      <dgm:spPr/>
    </dgm:pt>
    <dgm:pt modelId="{4FA2BBCA-5440-4DEA-9FC9-2E52E64E67CC}" type="pres">
      <dgm:prSet presAssocID="{D261AA0B-BBA0-4332-81E3-99322B78FBC4}" presName="composite" presStyleCnt="0"/>
      <dgm:spPr/>
    </dgm:pt>
    <dgm:pt modelId="{82406239-B8E7-4FD0-A9A0-93440CF72C84}" type="pres">
      <dgm:prSet presAssocID="{D261AA0B-BBA0-4332-81E3-99322B78FBC4}" presName="imgShp" presStyleLbl="fgImgPlace1" presStyleIdx="2" presStyleCnt="3" custScaleX="149898" custScaleY="115330" custLinFactNeighborX="-57522" custLinFactNeighborY="641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8B18F79-E38B-4D1F-82DB-9E58C4B7EE5E}" type="pres">
      <dgm:prSet presAssocID="{D261AA0B-BBA0-4332-81E3-99322B78FBC4}" presName="txShp" presStyleLbl="node1" presStyleIdx="2" presStyleCnt="3" custScaleX="108253" custLinFactNeighborX="2998" custLinFactNeighborY="-7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C48D00-9694-4171-95C6-53E3260A6A2D}" type="presOf" srcId="{15542DF5-401A-43CC-B76B-FBD2321A5EE6}" destId="{44D767FC-993A-4BD8-A751-9F464B0C30E1}" srcOrd="0" destOrd="0" presId="urn:microsoft.com/office/officeart/2005/8/layout/vList3"/>
    <dgm:cxn modelId="{ECA436F2-6A15-4D8A-B3F0-431759F62278}" type="presOf" srcId="{C598ECC1-FA45-44E8-A0B9-2490C0C9D13B}" destId="{D758E286-7633-450A-BDF0-9198514F280C}" srcOrd="0" destOrd="0" presId="urn:microsoft.com/office/officeart/2005/8/layout/vList3"/>
    <dgm:cxn modelId="{4265D391-84BC-405A-85C5-9FE99E4FE5A3}" type="presOf" srcId="{D261AA0B-BBA0-4332-81E3-99322B78FBC4}" destId="{38B18F79-E38B-4D1F-82DB-9E58C4B7EE5E}" srcOrd="0" destOrd="0" presId="urn:microsoft.com/office/officeart/2005/8/layout/vList3"/>
    <dgm:cxn modelId="{A4E6F3A7-5EF1-460F-891F-17A73582A5C7}" srcId="{C598ECC1-FA45-44E8-A0B9-2490C0C9D13B}" destId="{D261AA0B-BBA0-4332-81E3-99322B78FBC4}" srcOrd="2" destOrd="0" parTransId="{C1113004-C2FF-4CA2-8C42-DB2399DE58B1}" sibTransId="{80B9ACB3-BFA0-4BE9-B142-05A72DC62850}"/>
    <dgm:cxn modelId="{131EDE8C-133E-46E3-AFA6-15A0DF648C54}" type="presOf" srcId="{547D0A30-F7EE-4AF6-B6A8-9E0697AC334D}" destId="{093AE9A5-7752-425C-BD70-3B0FB302E8C8}" srcOrd="0" destOrd="0" presId="urn:microsoft.com/office/officeart/2005/8/layout/vList3"/>
    <dgm:cxn modelId="{C585BC8D-AF1F-49A5-A7FA-6D2792497750}" srcId="{C598ECC1-FA45-44E8-A0B9-2490C0C9D13B}" destId="{15542DF5-401A-43CC-B76B-FBD2321A5EE6}" srcOrd="1" destOrd="0" parTransId="{1B03F807-E733-439C-8484-0253BAB72EFC}" sibTransId="{005FF1A5-B342-422A-959D-AD3986D796E9}"/>
    <dgm:cxn modelId="{B3E4A855-D67E-43FF-8528-D809D00C66A8}" srcId="{C598ECC1-FA45-44E8-A0B9-2490C0C9D13B}" destId="{547D0A30-F7EE-4AF6-B6A8-9E0697AC334D}" srcOrd="0" destOrd="0" parTransId="{851C6C1A-D057-4C4C-AF21-5670EC9E0A92}" sibTransId="{CE24EA2A-7921-4804-93C8-E3A095A58FED}"/>
    <dgm:cxn modelId="{3312B6D2-6DA1-4CDB-AFFB-009282542956}" type="presParOf" srcId="{D758E286-7633-450A-BDF0-9198514F280C}" destId="{F53AE82D-EC03-4A2F-9FDD-4D970F098657}" srcOrd="0" destOrd="0" presId="urn:microsoft.com/office/officeart/2005/8/layout/vList3"/>
    <dgm:cxn modelId="{10EE618E-1930-4803-9DF9-18298978DB64}" type="presParOf" srcId="{F53AE82D-EC03-4A2F-9FDD-4D970F098657}" destId="{A6916A24-D717-4414-BB0D-59BBA4B83387}" srcOrd="0" destOrd="0" presId="urn:microsoft.com/office/officeart/2005/8/layout/vList3"/>
    <dgm:cxn modelId="{7E758CC4-92A9-44B5-B77F-2CEB5C310700}" type="presParOf" srcId="{F53AE82D-EC03-4A2F-9FDD-4D970F098657}" destId="{093AE9A5-7752-425C-BD70-3B0FB302E8C8}" srcOrd="1" destOrd="0" presId="urn:microsoft.com/office/officeart/2005/8/layout/vList3"/>
    <dgm:cxn modelId="{FE4F9D38-EE3B-4BDB-8183-18E992B78229}" type="presParOf" srcId="{D758E286-7633-450A-BDF0-9198514F280C}" destId="{63154422-3052-4A8A-8F1F-E8830A5E0B6C}" srcOrd="1" destOrd="0" presId="urn:microsoft.com/office/officeart/2005/8/layout/vList3"/>
    <dgm:cxn modelId="{6EC9525D-FC61-45AB-90ED-18F5D440D115}" type="presParOf" srcId="{D758E286-7633-450A-BDF0-9198514F280C}" destId="{1A44E7B2-84CE-4E1B-A9A0-4D9D33AAFA33}" srcOrd="2" destOrd="0" presId="urn:microsoft.com/office/officeart/2005/8/layout/vList3"/>
    <dgm:cxn modelId="{D96152A6-3F17-4A5D-82F6-5AC4CB627E19}" type="presParOf" srcId="{1A44E7B2-84CE-4E1B-A9A0-4D9D33AAFA33}" destId="{79F3401F-B27E-4A0D-A181-3E065DCFA7B0}" srcOrd="0" destOrd="0" presId="urn:microsoft.com/office/officeart/2005/8/layout/vList3"/>
    <dgm:cxn modelId="{14459345-CB04-4AF4-9DB1-AD69C5310F08}" type="presParOf" srcId="{1A44E7B2-84CE-4E1B-A9A0-4D9D33AAFA33}" destId="{44D767FC-993A-4BD8-A751-9F464B0C30E1}" srcOrd="1" destOrd="0" presId="urn:microsoft.com/office/officeart/2005/8/layout/vList3"/>
    <dgm:cxn modelId="{D240C8A6-7F2D-4F30-B3BC-D602CAB787BC}" type="presParOf" srcId="{D758E286-7633-450A-BDF0-9198514F280C}" destId="{52F91479-D759-446A-B1EC-D5C94CA87797}" srcOrd="3" destOrd="0" presId="urn:microsoft.com/office/officeart/2005/8/layout/vList3"/>
    <dgm:cxn modelId="{FAB1A330-E1F5-46EA-9655-4B00A9BAB843}" type="presParOf" srcId="{D758E286-7633-450A-BDF0-9198514F280C}" destId="{4FA2BBCA-5440-4DEA-9FC9-2E52E64E67CC}" srcOrd="4" destOrd="0" presId="urn:microsoft.com/office/officeart/2005/8/layout/vList3"/>
    <dgm:cxn modelId="{F73D6910-2268-4F4D-AA44-62F913C5DEAF}" type="presParOf" srcId="{4FA2BBCA-5440-4DEA-9FC9-2E52E64E67CC}" destId="{82406239-B8E7-4FD0-A9A0-93440CF72C84}" srcOrd="0" destOrd="0" presId="urn:microsoft.com/office/officeart/2005/8/layout/vList3"/>
    <dgm:cxn modelId="{20C35191-6AAE-41CC-8C5B-65505564E1D0}" type="presParOf" srcId="{4FA2BBCA-5440-4DEA-9FC9-2E52E64E67CC}" destId="{38B18F79-E38B-4D1F-82DB-9E58C4B7EE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B8F59D-470B-4007-AF3C-52E1737A94D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BA4B49-5D27-4B38-8E14-4F3C01860BDE}">
      <dgm:prSet phldrT="[Текст]" custT="1"/>
      <dgm:spPr/>
      <dgm:t>
        <a:bodyPr/>
        <a:lstStyle/>
        <a:p>
          <a:r>
            <a:rPr lang="en-US" sz="2800" dirty="0" smtClean="0"/>
            <a:t>Causes of school stress</a:t>
          </a:r>
          <a:endParaRPr lang="ru-RU" sz="2800" dirty="0"/>
        </a:p>
      </dgm:t>
    </dgm:pt>
    <dgm:pt modelId="{548CBA10-9D77-474B-A788-CA791C9A52C4}" type="parTrans" cxnId="{56A97C70-609E-4C11-BF02-B97F9149A320}">
      <dgm:prSet/>
      <dgm:spPr/>
      <dgm:t>
        <a:bodyPr/>
        <a:lstStyle/>
        <a:p>
          <a:endParaRPr lang="ru-RU"/>
        </a:p>
      </dgm:t>
    </dgm:pt>
    <dgm:pt modelId="{D7306EC9-6DDF-4227-B88A-908E8150A373}" type="sibTrans" cxnId="{56A97C70-609E-4C11-BF02-B97F9149A320}">
      <dgm:prSet/>
      <dgm:spPr/>
      <dgm:t>
        <a:bodyPr/>
        <a:lstStyle/>
        <a:p>
          <a:endParaRPr lang="ru-RU"/>
        </a:p>
      </dgm:t>
    </dgm:pt>
    <dgm:pt modelId="{5B760B45-1916-4A70-AF4E-7F7DE3D20F30}">
      <dgm:prSet phldrT="[Текст]" custT="1"/>
      <dgm:spPr/>
      <dgm:t>
        <a:bodyPr/>
        <a:lstStyle/>
        <a:p>
          <a:r>
            <a:rPr lang="en-US" sz="2800" dirty="0" smtClean="0"/>
            <a:t>Too much homework</a:t>
          </a:r>
          <a:endParaRPr lang="ru-RU" sz="2800" dirty="0"/>
        </a:p>
      </dgm:t>
    </dgm:pt>
    <dgm:pt modelId="{F5D46F24-C1F0-47FC-B073-50F95CC199F6}" type="parTrans" cxnId="{226141FF-D273-408D-85E9-393102C38009}">
      <dgm:prSet/>
      <dgm:spPr/>
      <dgm:t>
        <a:bodyPr/>
        <a:lstStyle/>
        <a:p>
          <a:endParaRPr lang="ru-RU"/>
        </a:p>
      </dgm:t>
    </dgm:pt>
    <dgm:pt modelId="{145BDA2F-6AA2-4A11-B6CB-F2CB52B01208}" type="sibTrans" cxnId="{226141FF-D273-408D-85E9-393102C38009}">
      <dgm:prSet/>
      <dgm:spPr/>
      <dgm:t>
        <a:bodyPr/>
        <a:lstStyle/>
        <a:p>
          <a:endParaRPr lang="ru-RU"/>
        </a:p>
      </dgm:t>
    </dgm:pt>
    <dgm:pt modelId="{F3DF0857-B517-4DAA-B948-BC336D2CE6D5}">
      <dgm:prSet phldrT="[Текст]" custT="1"/>
      <dgm:spPr/>
      <dgm:t>
        <a:bodyPr/>
        <a:lstStyle/>
        <a:p>
          <a:r>
            <a:rPr lang="en-US" sz="2800" dirty="0" smtClean="0"/>
            <a:t>Lack of organization</a:t>
          </a:r>
          <a:endParaRPr lang="ru-RU" sz="2800" dirty="0"/>
        </a:p>
      </dgm:t>
    </dgm:pt>
    <dgm:pt modelId="{B7937929-5C99-4111-BAC9-D2DF6A900E1F}" type="parTrans" cxnId="{33C462F7-E347-41A0-BB9D-DA113B84DFA1}">
      <dgm:prSet/>
      <dgm:spPr/>
      <dgm:t>
        <a:bodyPr/>
        <a:lstStyle/>
        <a:p>
          <a:endParaRPr lang="ru-RU"/>
        </a:p>
      </dgm:t>
    </dgm:pt>
    <dgm:pt modelId="{A9A1994B-E9B0-48EC-8866-27F002D8A773}" type="sibTrans" cxnId="{33C462F7-E347-41A0-BB9D-DA113B84DFA1}">
      <dgm:prSet/>
      <dgm:spPr/>
      <dgm:t>
        <a:bodyPr/>
        <a:lstStyle/>
        <a:p>
          <a:endParaRPr lang="ru-RU"/>
        </a:p>
      </dgm:t>
    </dgm:pt>
    <dgm:pt modelId="{16FF8466-AB67-4749-A391-D741E9ADBCEC}">
      <dgm:prSet phldrT="[Текст]" custT="1"/>
      <dgm:spPr/>
      <dgm:t>
        <a:bodyPr/>
        <a:lstStyle/>
        <a:p>
          <a:r>
            <a:rPr lang="en-US" sz="2800" dirty="0" smtClean="0"/>
            <a:t>Poor sleep schedule</a:t>
          </a:r>
          <a:endParaRPr lang="ru-RU" sz="2800" dirty="0"/>
        </a:p>
      </dgm:t>
    </dgm:pt>
    <dgm:pt modelId="{EEAB2CD3-0B2F-491C-850C-6AF64861361F}" type="parTrans" cxnId="{3780228E-4B1C-4C52-8EE7-2800157DFBF6}">
      <dgm:prSet/>
      <dgm:spPr/>
      <dgm:t>
        <a:bodyPr/>
        <a:lstStyle/>
        <a:p>
          <a:endParaRPr lang="ru-RU"/>
        </a:p>
      </dgm:t>
    </dgm:pt>
    <dgm:pt modelId="{051AB001-5936-4A39-9901-E521A0012258}" type="sibTrans" cxnId="{3780228E-4B1C-4C52-8EE7-2800157DFBF6}">
      <dgm:prSet/>
      <dgm:spPr/>
      <dgm:t>
        <a:bodyPr/>
        <a:lstStyle/>
        <a:p>
          <a:endParaRPr lang="ru-RU"/>
        </a:p>
      </dgm:t>
    </dgm:pt>
    <dgm:pt modelId="{F09F1529-0020-4AE6-A6AC-54810457A0EE}">
      <dgm:prSet phldrT="[Текст]" custT="1"/>
      <dgm:spPr/>
      <dgm:t>
        <a:bodyPr/>
        <a:lstStyle/>
        <a:p>
          <a:r>
            <a:rPr lang="en-US" sz="2800" dirty="0" smtClean="0"/>
            <a:t>Transition to a new environment</a:t>
          </a:r>
          <a:endParaRPr lang="ru-RU" sz="2800" dirty="0"/>
        </a:p>
      </dgm:t>
    </dgm:pt>
    <dgm:pt modelId="{C8AF63FF-AF3B-4FFA-BD68-0C73D859132D}" type="parTrans" cxnId="{7C529D31-8CE8-4C0F-B6BD-201F7F65D01B}">
      <dgm:prSet/>
      <dgm:spPr/>
      <dgm:t>
        <a:bodyPr/>
        <a:lstStyle/>
        <a:p>
          <a:endParaRPr lang="ru-RU"/>
        </a:p>
      </dgm:t>
    </dgm:pt>
    <dgm:pt modelId="{63CB5123-D773-44AC-AFD5-10ADCCC0E91C}" type="sibTrans" cxnId="{7C529D31-8CE8-4C0F-B6BD-201F7F65D01B}">
      <dgm:prSet/>
      <dgm:spPr/>
      <dgm:t>
        <a:bodyPr/>
        <a:lstStyle/>
        <a:p>
          <a:endParaRPr lang="ru-RU"/>
        </a:p>
      </dgm:t>
    </dgm:pt>
    <dgm:pt modelId="{C7196789-C219-43AA-88AA-E6328E73BAEB}">
      <dgm:prSet phldrT="[Текст]" custT="1"/>
      <dgm:spPr/>
      <dgm:t>
        <a:bodyPr/>
        <a:lstStyle/>
        <a:p>
          <a:r>
            <a:rPr lang="en-US" sz="2800" dirty="0" smtClean="0"/>
            <a:t>Upcoming tests</a:t>
          </a:r>
          <a:endParaRPr lang="ru-RU" sz="2800" dirty="0"/>
        </a:p>
      </dgm:t>
    </dgm:pt>
    <dgm:pt modelId="{C82CF78F-F41D-4AE3-905C-33B1BE6B250C}" type="parTrans" cxnId="{297A9AB5-7322-4179-A169-B7492549A250}">
      <dgm:prSet/>
      <dgm:spPr/>
      <dgm:t>
        <a:bodyPr/>
        <a:lstStyle/>
        <a:p>
          <a:endParaRPr lang="ru-RU"/>
        </a:p>
      </dgm:t>
    </dgm:pt>
    <dgm:pt modelId="{3A8E8D36-FE24-4F7E-9AA0-4174F605EFFF}" type="sibTrans" cxnId="{297A9AB5-7322-4179-A169-B7492549A250}">
      <dgm:prSet/>
      <dgm:spPr/>
      <dgm:t>
        <a:bodyPr/>
        <a:lstStyle/>
        <a:p>
          <a:endParaRPr lang="ru-RU"/>
        </a:p>
      </dgm:t>
    </dgm:pt>
    <dgm:pt modelId="{30DA96EC-1382-40D1-B3AA-3A940EE4196E}">
      <dgm:prSet phldrT="[Текст]" custT="1"/>
      <dgm:spPr/>
      <dgm:t>
        <a:bodyPr/>
        <a:lstStyle/>
        <a:p>
          <a:r>
            <a:rPr lang="en-US" sz="2800" dirty="0" smtClean="0"/>
            <a:t>Lack of support</a:t>
          </a:r>
          <a:endParaRPr lang="ru-RU" sz="2800" dirty="0"/>
        </a:p>
      </dgm:t>
    </dgm:pt>
    <dgm:pt modelId="{473EE0F8-9C94-42AF-AB3C-529ACE2F6DE7}" type="parTrans" cxnId="{FE85064D-1173-456E-A6E7-EC0EAB83A612}">
      <dgm:prSet/>
      <dgm:spPr/>
      <dgm:t>
        <a:bodyPr/>
        <a:lstStyle/>
        <a:p>
          <a:endParaRPr lang="ru-RU"/>
        </a:p>
      </dgm:t>
    </dgm:pt>
    <dgm:pt modelId="{630D27AC-D310-4FEF-BF0A-C2D9C166D6B0}" type="sibTrans" cxnId="{FE85064D-1173-456E-A6E7-EC0EAB83A612}">
      <dgm:prSet/>
      <dgm:spPr/>
      <dgm:t>
        <a:bodyPr/>
        <a:lstStyle/>
        <a:p>
          <a:endParaRPr lang="ru-RU"/>
        </a:p>
      </dgm:t>
    </dgm:pt>
    <dgm:pt modelId="{9235FF72-827F-44EB-8A9F-A1764B03F6C7}">
      <dgm:prSet phldrT="[Текст]" custT="1"/>
      <dgm:spPr/>
      <dgm:t>
        <a:bodyPr/>
        <a:lstStyle/>
        <a:p>
          <a:r>
            <a:rPr lang="en-US" sz="2800" dirty="0" smtClean="0"/>
            <a:t>A heavy workload</a:t>
          </a:r>
          <a:endParaRPr lang="ru-RU" sz="2800" dirty="0"/>
        </a:p>
      </dgm:t>
    </dgm:pt>
    <dgm:pt modelId="{A6777DB9-FED0-401D-8AB1-D935F674E7D7}" type="parTrans" cxnId="{827B446D-E498-4D58-9FE6-C972CF2CCF68}">
      <dgm:prSet/>
      <dgm:spPr/>
      <dgm:t>
        <a:bodyPr/>
        <a:lstStyle/>
        <a:p>
          <a:endParaRPr lang="ru-RU"/>
        </a:p>
      </dgm:t>
    </dgm:pt>
    <dgm:pt modelId="{DF332F5E-8334-4B89-BC49-64D2CC608D14}" type="sibTrans" cxnId="{827B446D-E498-4D58-9FE6-C972CF2CCF68}">
      <dgm:prSet/>
      <dgm:spPr/>
      <dgm:t>
        <a:bodyPr/>
        <a:lstStyle/>
        <a:p>
          <a:endParaRPr lang="ru-RU"/>
        </a:p>
      </dgm:t>
    </dgm:pt>
    <dgm:pt modelId="{912F98C2-5BE8-4F8D-8072-470188A17135}" type="pres">
      <dgm:prSet presAssocID="{A1B8F59D-470B-4007-AF3C-52E1737A94D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2255C3-D1A1-48E2-8109-54418B027100}" type="pres">
      <dgm:prSet presAssocID="{16BA4B49-5D27-4B38-8E14-4F3C01860BDE}" presName="singleCycle" presStyleCnt="0"/>
      <dgm:spPr/>
    </dgm:pt>
    <dgm:pt modelId="{7DE07D6A-46E1-4428-B1F6-926917311B82}" type="pres">
      <dgm:prSet presAssocID="{16BA4B49-5D27-4B38-8E14-4F3C01860BDE}" presName="singleCenter" presStyleLbl="node1" presStyleIdx="0" presStyleCnt="8" custScaleX="122351" custScaleY="180096" custLinFactNeighborX="651" custLinFactNeighborY="-1788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86B2F13-7B4C-4302-AE5C-8184D7B00A52}" type="pres">
      <dgm:prSet presAssocID="{F5D46F24-C1F0-47FC-B073-50F95CC199F6}" presName="Name56" presStyleLbl="parChTrans1D2" presStyleIdx="0" presStyleCnt="7"/>
      <dgm:spPr/>
      <dgm:t>
        <a:bodyPr/>
        <a:lstStyle/>
        <a:p>
          <a:endParaRPr lang="ru-RU"/>
        </a:p>
      </dgm:t>
    </dgm:pt>
    <dgm:pt modelId="{567B4940-90D8-46DA-9CE8-CBD45D8E88BA}" type="pres">
      <dgm:prSet presAssocID="{5B760B45-1916-4A70-AF4E-7F7DE3D20F30}" presName="text0" presStyleLbl="node1" presStyleIdx="1" presStyleCnt="8" custScaleX="229793" custScaleY="131056" custRadScaleRad="85268" custRadScaleInc="693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0C752-3DDF-4DC9-9F07-A9123E318E08}" type="pres">
      <dgm:prSet presAssocID="{B7937929-5C99-4111-BAC9-D2DF6A900E1F}" presName="Name56" presStyleLbl="parChTrans1D2" presStyleIdx="1" presStyleCnt="7"/>
      <dgm:spPr/>
      <dgm:t>
        <a:bodyPr/>
        <a:lstStyle/>
        <a:p>
          <a:endParaRPr lang="ru-RU"/>
        </a:p>
      </dgm:t>
    </dgm:pt>
    <dgm:pt modelId="{BB00DD98-A578-4A3B-90E3-F0F2EEBF751B}" type="pres">
      <dgm:prSet presAssocID="{F3DF0857-B517-4DAA-B948-BC336D2CE6D5}" presName="text0" presStyleLbl="node1" presStyleIdx="2" presStyleCnt="8" custScaleX="267436" custScaleY="154994" custRadScaleRad="146737" custRadScaleInc="50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A1BC5-B0A8-4F1D-95FA-FB7FE929C459}" type="pres">
      <dgm:prSet presAssocID="{EEAB2CD3-0B2F-491C-850C-6AF64861361F}" presName="Name56" presStyleLbl="parChTrans1D2" presStyleIdx="2" presStyleCnt="7"/>
      <dgm:spPr/>
      <dgm:t>
        <a:bodyPr/>
        <a:lstStyle/>
        <a:p>
          <a:endParaRPr lang="ru-RU"/>
        </a:p>
      </dgm:t>
    </dgm:pt>
    <dgm:pt modelId="{B07DE2F0-AFE4-446C-986D-F6C0E637A1DB}" type="pres">
      <dgm:prSet presAssocID="{16FF8466-AB67-4749-A391-D741E9ADBCEC}" presName="text0" presStyleLbl="node1" presStyleIdx="3" presStyleCnt="8" custScaleX="274904" custScaleY="109219" custRadScaleRad="140602" custRadScaleInc="-29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FB321-D870-44C8-B237-FF01CFC5B04D}" type="pres">
      <dgm:prSet presAssocID="{C82CF78F-F41D-4AE3-905C-33B1BE6B250C}" presName="Name56" presStyleLbl="parChTrans1D2" presStyleIdx="3" presStyleCnt="7"/>
      <dgm:spPr/>
      <dgm:t>
        <a:bodyPr/>
        <a:lstStyle/>
        <a:p>
          <a:endParaRPr lang="ru-RU"/>
        </a:p>
      </dgm:t>
    </dgm:pt>
    <dgm:pt modelId="{F4B88A2A-FD91-4AF9-B9E3-EFFC046B0F74}" type="pres">
      <dgm:prSet presAssocID="{C7196789-C219-43AA-88AA-E6328E73BAEB}" presName="text0" presStyleLbl="node1" presStyleIdx="4" presStyleCnt="8" custScaleX="268799" custScaleY="141438" custRadScaleRad="162518" custRadScaleInc="-127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62347-8AB0-499C-B594-52F1E0FA9288}" type="pres">
      <dgm:prSet presAssocID="{473EE0F8-9C94-42AF-AB3C-529ACE2F6DE7}" presName="Name56" presStyleLbl="parChTrans1D2" presStyleIdx="4" presStyleCnt="7"/>
      <dgm:spPr/>
      <dgm:t>
        <a:bodyPr/>
        <a:lstStyle/>
        <a:p>
          <a:endParaRPr lang="ru-RU"/>
        </a:p>
      </dgm:t>
    </dgm:pt>
    <dgm:pt modelId="{7323370E-EA82-46A1-8F20-B68EFCDD231D}" type="pres">
      <dgm:prSet presAssocID="{30DA96EC-1382-40D1-B3AA-3A940EE4196E}" presName="text0" presStyleLbl="node1" presStyleIdx="5" presStyleCnt="8" custScaleX="268032" custScaleY="118436" custRadScaleRad="171464" custRadScaleInc="136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FCECD-66D3-42D7-A11E-ED3C29C50B2E}" type="pres">
      <dgm:prSet presAssocID="{A6777DB9-FED0-401D-8AB1-D935F674E7D7}" presName="Name56" presStyleLbl="parChTrans1D2" presStyleIdx="5" presStyleCnt="7"/>
      <dgm:spPr/>
      <dgm:t>
        <a:bodyPr/>
        <a:lstStyle/>
        <a:p>
          <a:endParaRPr lang="ru-RU"/>
        </a:p>
      </dgm:t>
    </dgm:pt>
    <dgm:pt modelId="{10637AAF-56D6-43A3-BF1E-8DE08FEDD967}" type="pres">
      <dgm:prSet presAssocID="{9235FF72-827F-44EB-8A9F-A1764B03F6C7}" presName="text0" presStyleLbl="node1" presStyleIdx="6" presStyleCnt="8" custScaleX="270663" custRadScaleRad="149907" custRadScaleInc="27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05562-4758-4280-B1E8-0EE20AFE74F5}" type="pres">
      <dgm:prSet presAssocID="{C8AF63FF-AF3B-4FFA-BD68-0C73D859132D}" presName="Name56" presStyleLbl="parChTrans1D2" presStyleIdx="6" presStyleCnt="7"/>
      <dgm:spPr/>
      <dgm:t>
        <a:bodyPr/>
        <a:lstStyle/>
        <a:p>
          <a:endParaRPr lang="ru-RU"/>
        </a:p>
      </dgm:t>
    </dgm:pt>
    <dgm:pt modelId="{6DF081C0-6FA6-41E8-BE8A-8F2939705D6F}" type="pres">
      <dgm:prSet presAssocID="{F09F1529-0020-4AE6-A6AC-54810457A0EE}" presName="text0" presStyleLbl="node1" presStyleIdx="7" presStyleCnt="8" custScaleX="295925" custScaleY="156455" custRadScaleRad="156373" custRadScaleInc="-57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7C4FD-C053-4B3A-8D57-885F1B0AB5BC}" type="presOf" srcId="{F09F1529-0020-4AE6-A6AC-54810457A0EE}" destId="{6DF081C0-6FA6-41E8-BE8A-8F2939705D6F}" srcOrd="0" destOrd="0" presId="urn:microsoft.com/office/officeart/2008/layout/RadialCluster"/>
    <dgm:cxn modelId="{2F5F445C-997E-4264-8E45-D4275ADC15D0}" type="presOf" srcId="{C82CF78F-F41D-4AE3-905C-33B1BE6B250C}" destId="{B35FB321-D870-44C8-B237-FF01CFC5B04D}" srcOrd="0" destOrd="0" presId="urn:microsoft.com/office/officeart/2008/layout/RadialCluster"/>
    <dgm:cxn modelId="{3B776DD9-D746-46D3-8D4D-768F00476EEA}" type="presOf" srcId="{473EE0F8-9C94-42AF-AB3C-529ACE2F6DE7}" destId="{B9562347-8AB0-499C-B594-52F1E0FA9288}" srcOrd="0" destOrd="0" presId="urn:microsoft.com/office/officeart/2008/layout/RadialCluster"/>
    <dgm:cxn modelId="{BF900BD1-6150-4937-8160-2193BF24F028}" type="presOf" srcId="{C7196789-C219-43AA-88AA-E6328E73BAEB}" destId="{F4B88A2A-FD91-4AF9-B9E3-EFFC046B0F74}" srcOrd="0" destOrd="0" presId="urn:microsoft.com/office/officeart/2008/layout/RadialCluster"/>
    <dgm:cxn modelId="{5DEA3C70-8E44-44ED-9748-0BE01EFF575A}" type="presOf" srcId="{EEAB2CD3-0B2F-491C-850C-6AF64861361F}" destId="{789A1BC5-B0A8-4F1D-95FA-FB7FE929C459}" srcOrd="0" destOrd="0" presId="urn:microsoft.com/office/officeart/2008/layout/RadialCluster"/>
    <dgm:cxn modelId="{C3EFEC8E-7249-44E1-8376-26D21D329C28}" type="presOf" srcId="{F3DF0857-B517-4DAA-B948-BC336D2CE6D5}" destId="{BB00DD98-A578-4A3B-90E3-F0F2EEBF751B}" srcOrd="0" destOrd="0" presId="urn:microsoft.com/office/officeart/2008/layout/RadialCluster"/>
    <dgm:cxn modelId="{3FB3B64F-9E9F-4ADA-A9C1-C793545BBCEF}" type="presOf" srcId="{A6777DB9-FED0-401D-8AB1-D935F674E7D7}" destId="{036FCECD-66D3-42D7-A11E-ED3C29C50B2E}" srcOrd="0" destOrd="0" presId="urn:microsoft.com/office/officeart/2008/layout/RadialCluster"/>
    <dgm:cxn modelId="{A60C2902-4CD9-46EE-B5DC-7FE932D16DF5}" type="presOf" srcId="{9235FF72-827F-44EB-8A9F-A1764B03F6C7}" destId="{10637AAF-56D6-43A3-BF1E-8DE08FEDD967}" srcOrd="0" destOrd="0" presId="urn:microsoft.com/office/officeart/2008/layout/RadialCluster"/>
    <dgm:cxn modelId="{3780228E-4B1C-4C52-8EE7-2800157DFBF6}" srcId="{16BA4B49-5D27-4B38-8E14-4F3C01860BDE}" destId="{16FF8466-AB67-4749-A391-D741E9ADBCEC}" srcOrd="2" destOrd="0" parTransId="{EEAB2CD3-0B2F-491C-850C-6AF64861361F}" sibTransId="{051AB001-5936-4A39-9901-E521A0012258}"/>
    <dgm:cxn modelId="{7C529D31-8CE8-4C0F-B6BD-201F7F65D01B}" srcId="{16BA4B49-5D27-4B38-8E14-4F3C01860BDE}" destId="{F09F1529-0020-4AE6-A6AC-54810457A0EE}" srcOrd="6" destOrd="0" parTransId="{C8AF63FF-AF3B-4FFA-BD68-0C73D859132D}" sibTransId="{63CB5123-D773-44AC-AFD5-10ADCCC0E91C}"/>
    <dgm:cxn modelId="{CEC4CD06-0D46-4D26-A035-FA0B7D52D729}" type="presOf" srcId="{B7937929-5C99-4111-BAC9-D2DF6A900E1F}" destId="{76F0C752-3DDF-4DC9-9F07-A9123E318E08}" srcOrd="0" destOrd="0" presId="urn:microsoft.com/office/officeart/2008/layout/RadialCluster"/>
    <dgm:cxn modelId="{56A97C70-609E-4C11-BF02-B97F9149A320}" srcId="{A1B8F59D-470B-4007-AF3C-52E1737A94DE}" destId="{16BA4B49-5D27-4B38-8E14-4F3C01860BDE}" srcOrd="0" destOrd="0" parTransId="{548CBA10-9D77-474B-A788-CA791C9A52C4}" sibTransId="{D7306EC9-6DDF-4227-B88A-908E8150A373}"/>
    <dgm:cxn modelId="{1A4D6D0D-2E96-4202-B539-10C1FD05FBB5}" type="presOf" srcId="{16FF8466-AB67-4749-A391-D741E9ADBCEC}" destId="{B07DE2F0-AFE4-446C-986D-F6C0E637A1DB}" srcOrd="0" destOrd="0" presId="urn:microsoft.com/office/officeart/2008/layout/RadialCluster"/>
    <dgm:cxn modelId="{226141FF-D273-408D-85E9-393102C38009}" srcId="{16BA4B49-5D27-4B38-8E14-4F3C01860BDE}" destId="{5B760B45-1916-4A70-AF4E-7F7DE3D20F30}" srcOrd="0" destOrd="0" parTransId="{F5D46F24-C1F0-47FC-B073-50F95CC199F6}" sibTransId="{145BDA2F-6AA2-4A11-B6CB-F2CB52B01208}"/>
    <dgm:cxn modelId="{FE85064D-1173-456E-A6E7-EC0EAB83A612}" srcId="{16BA4B49-5D27-4B38-8E14-4F3C01860BDE}" destId="{30DA96EC-1382-40D1-B3AA-3A940EE4196E}" srcOrd="4" destOrd="0" parTransId="{473EE0F8-9C94-42AF-AB3C-529ACE2F6DE7}" sibTransId="{630D27AC-D310-4FEF-BF0A-C2D9C166D6B0}"/>
    <dgm:cxn modelId="{827B446D-E498-4D58-9FE6-C972CF2CCF68}" srcId="{16BA4B49-5D27-4B38-8E14-4F3C01860BDE}" destId="{9235FF72-827F-44EB-8A9F-A1764B03F6C7}" srcOrd="5" destOrd="0" parTransId="{A6777DB9-FED0-401D-8AB1-D935F674E7D7}" sibTransId="{DF332F5E-8334-4B89-BC49-64D2CC608D14}"/>
    <dgm:cxn modelId="{86C6DB64-5482-493F-B645-97FFE6C4043A}" type="presOf" srcId="{5B760B45-1916-4A70-AF4E-7F7DE3D20F30}" destId="{567B4940-90D8-46DA-9CE8-CBD45D8E88BA}" srcOrd="0" destOrd="0" presId="urn:microsoft.com/office/officeart/2008/layout/RadialCluster"/>
    <dgm:cxn modelId="{E1B64171-DDB8-46C8-9454-C0F98432C11A}" type="presOf" srcId="{A1B8F59D-470B-4007-AF3C-52E1737A94DE}" destId="{912F98C2-5BE8-4F8D-8072-470188A17135}" srcOrd="0" destOrd="0" presId="urn:microsoft.com/office/officeart/2008/layout/RadialCluster"/>
    <dgm:cxn modelId="{7A1962C8-CBF4-48E8-A5AC-B5E542593C50}" type="presOf" srcId="{16BA4B49-5D27-4B38-8E14-4F3C01860BDE}" destId="{7DE07D6A-46E1-4428-B1F6-926917311B82}" srcOrd="0" destOrd="0" presId="urn:microsoft.com/office/officeart/2008/layout/RadialCluster"/>
    <dgm:cxn modelId="{B66965EE-C900-4A1A-803D-09E78D422FDB}" type="presOf" srcId="{F5D46F24-C1F0-47FC-B073-50F95CC199F6}" destId="{C86B2F13-7B4C-4302-AE5C-8184D7B00A52}" srcOrd="0" destOrd="0" presId="urn:microsoft.com/office/officeart/2008/layout/RadialCluster"/>
    <dgm:cxn modelId="{69089845-F0C1-4795-AF13-B001798E2F92}" type="presOf" srcId="{30DA96EC-1382-40D1-B3AA-3A940EE4196E}" destId="{7323370E-EA82-46A1-8F20-B68EFCDD231D}" srcOrd="0" destOrd="0" presId="urn:microsoft.com/office/officeart/2008/layout/RadialCluster"/>
    <dgm:cxn modelId="{297A9AB5-7322-4179-A169-B7492549A250}" srcId="{16BA4B49-5D27-4B38-8E14-4F3C01860BDE}" destId="{C7196789-C219-43AA-88AA-E6328E73BAEB}" srcOrd="3" destOrd="0" parTransId="{C82CF78F-F41D-4AE3-905C-33B1BE6B250C}" sibTransId="{3A8E8D36-FE24-4F7E-9AA0-4174F605EFFF}"/>
    <dgm:cxn modelId="{CC3B413B-BED9-4411-A7FE-39C6E8C3AFB3}" type="presOf" srcId="{C8AF63FF-AF3B-4FFA-BD68-0C73D859132D}" destId="{37605562-4758-4280-B1E8-0EE20AFE74F5}" srcOrd="0" destOrd="0" presId="urn:microsoft.com/office/officeart/2008/layout/RadialCluster"/>
    <dgm:cxn modelId="{33C462F7-E347-41A0-BB9D-DA113B84DFA1}" srcId="{16BA4B49-5D27-4B38-8E14-4F3C01860BDE}" destId="{F3DF0857-B517-4DAA-B948-BC336D2CE6D5}" srcOrd="1" destOrd="0" parTransId="{B7937929-5C99-4111-BAC9-D2DF6A900E1F}" sibTransId="{A9A1994B-E9B0-48EC-8866-27F002D8A773}"/>
    <dgm:cxn modelId="{E631BB70-D614-434E-9584-F936A46ED47B}" type="presParOf" srcId="{912F98C2-5BE8-4F8D-8072-470188A17135}" destId="{BD2255C3-D1A1-48E2-8109-54418B027100}" srcOrd="0" destOrd="0" presId="urn:microsoft.com/office/officeart/2008/layout/RadialCluster"/>
    <dgm:cxn modelId="{4F93DFC8-7C65-4F50-BED1-C04107AA9F91}" type="presParOf" srcId="{BD2255C3-D1A1-48E2-8109-54418B027100}" destId="{7DE07D6A-46E1-4428-B1F6-926917311B82}" srcOrd="0" destOrd="0" presId="urn:microsoft.com/office/officeart/2008/layout/RadialCluster"/>
    <dgm:cxn modelId="{466198A4-592A-445C-9B17-3C758AA43C20}" type="presParOf" srcId="{BD2255C3-D1A1-48E2-8109-54418B027100}" destId="{C86B2F13-7B4C-4302-AE5C-8184D7B00A52}" srcOrd="1" destOrd="0" presId="urn:microsoft.com/office/officeart/2008/layout/RadialCluster"/>
    <dgm:cxn modelId="{F6E1B20F-D4FB-4B7A-A32C-556463D0490F}" type="presParOf" srcId="{BD2255C3-D1A1-48E2-8109-54418B027100}" destId="{567B4940-90D8-46DA-9CE8-CBD45D8E88BA}" srcOrd="2" destOrd="0" presId="urn:microsoft.com/office/officeart/2008/layout/RadialCluster"/>
    <dgm:cxn modelId="{7722480E-64A2-4A5A-8F6C-E90928EB562D}" type="presParOf" srcId="{BD2255C3-D1A1-48E2-8109-54418B027100}" destId="{76F0C752-3DDF-4DC9-9F07-A9123E318E08}" srcOrd="3" destOrd="0" presId="urn:microsoft.com/office/officeart/2008/layout/RadialCluster"/>
    <dgm:cxn modelId="{3EB2E437-14CC-4C43-8558-37EA37ED66BD}" type="presParOf" srcId="{BD2255C3-D1A1-48E2-8109-54418B027100}" destId="{BB00DD98-A578-4A3B-90E3-F0F2EEBF751B}" srcOrd="4" destOrd="0" presId="urn:microsoft.com/office/officeart/2008/layout/RadialCluster"/>
    <dgm:cxn modelId="{A8271E6D-694A-417C-B774-B8C4D89FDFFC}" type="presParOf" srcId="{BD2255C3-D1A1-48E2-8109-54418B027100}" destId="{789A1BC5-B0A8-4F1D-95FA-FB7FE929C459}" srcOrd="5" destOrd="0" presId="urn:microsoft.com/office/officeart/2008/layout/RadialCluster"/>
    <dgm:cxn modelId="{EFF2091D-1CA8-44CB-98E2-8EDF9A3FA1D7}" type="presParOf" srcId="{BD2255C3-D1A1-48E2-8109-54418B027100}" destId="{B07DE2F0-AFE4-446C-986D-F6C0E637A1DB}" srcOrd="6" destOrd="0" presId="urn:microsoft.com/office/officeart/2008/layout/RadialCluster"/>
    <dgm:cxn modelId="{3557D8F3-D2C3-4C99-AFA0-15C1FD01B27D}" type="presParOf" srcId="{BD2255C3-D1A1-48E2-8109-54418B027100}" destId="{B35FB321-D870-44C8-B237-FF01CFC5B04D}" srcOrd="7" destOrd="0" presId="urn:microsoft.com/office/officeart/2008/layout/RadialCluster"/>
    <dgm:cxn modelId="{4784C339-1F54-4746-B871-D89402E89EC8}" type="presParOf" srcId="{BD2255C3-D1A1-48E2-8109-54418B027100}" destId="{F4B88A2A-FD91-4AF9-B9E3-EFFC046B0F74}" srcOrd="8" destOrd="0" presId="urn:microsoft.com/office/officeart/2008/layout/RadialCluster"/>
    <dgm:cxn modelId="{F7FC32A7-DFD0-49F4-B091-A69252521D61}" type="presParOf" srcId="{BD2255C3-D1A1-48E2-8109-54418B027100}" destId="{B9562347-8AB0-499C-B594-52F1E0FA9288}" srcOrd="9" destOrd="0" presId="urn:microsoft.com/office/officeart/2008/layout/RadialCluster"/>
    <dgm:cxn modelId="{BEF980DB-BF66-4DA3-8CC3-1220B9C92E46}" type="presParOf" srcId="{BD2255C3-D1A1-48E2-8109-54418B027100}" destId="{7323370E-EA82-46A1-8F20-B68EFCDD231D}" srcOrd="10" destOrd="0" presId="urn:microsoft.com/office/officeart/2008/layout/RadialCluster"/>
    <dgm:cxn modelId="{ED54401F-65C4-4EF5-8C02-D4212D8E120F}" type="presParOf" srcId="{BD2255C3-D1A1-48E2-8109-54418B027100}" destId="{036FCECD-66D3-42D7-A11E-ED3C29C50B2E}" srcOrd="11" destOrd="0" presId="urn:microsoft.com/office/officeart/2008/layout/RadialCluster"/>
    <dgm:cxn modelId="{66500A43-4E12-4AAA-94C1-1AE6C01B87E1}" type="presParOf" srcId="{BD2255C3-D1A1-48E2-8109-54418B027100}" destId="{10637AAF-56D6-43A3-BF1E-8DE08FEDD967}" srcOrd="12" destOrd="0" presId="urn:microsoft.com/office/officeart/2008/layout/RadialCluster"/>
    <dgm:cxn modelId="{64066C11-8839-415A-92CE-590FC79E4149}" type="presParOf" srcId="{BD2255C3-D1A1-48E2-8109-54418B027100}" destId="{37605562-4758-4280-B1E8-0EE20AFE74F5}" srcOrd="13" destOrd="0" presId="urn:microsoft.com/office/officeart/2008/layout/RadialCluster"/>
    <dgm:cxn modelId="{E474ED55-060C-4D96-88AC-124DA64DA56B}" type="presParOf" srcId="{BD2255C3-D1A1-48E2-8109-54418B027100}" destId="{6DF081C0-6FA6-41E8-BE8A-8F2939705D6F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E502B6-C818-484E-988D-C6920C87316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FDE4A8-B2B4-4DBA-ABA0-09FEF8253533}">
      <dgm:prSet phldrT="[Текст]" custT="1"/>
      <dgm:spPr/>
      <dgm:t>
        <a:bodyPr/>
        <a:lstStyle/>
        <a:p>
          <a:r>
            <a:rPr lang="en-US" sz="2800" dirty="0" smtClean="0"/>
            <a:t>Emotional symptoms </a:t>
          </a:r>
          <a:endParaRPr lang="ru-RU" sz="2800" dirty="0"/>
        </a:p>
      </dgm:t>
    </dgm:pt>
    <dgm:pt modelId="{90EA3BA6-114E-4411-90EC-C4DF2441468F}" type="parTrans" cxnId="{6B2107D4-2965-4233-BC2E-E030D4D42ABD}">
      <dgm:prSet/>
      <dgm:spPr/>
      <dgm:t>
        <a:bodyPr/>
        <a:lstStyle/>
        <a:p>
          <a:endParaRPr lang="ru-RU"/>
        </a:p>
      </dgm:t>
    </dgm:pt>
    <dgm:pt modelId="{BB103360-24F6-469E-9112-30D9C92A6FB7}" type="sibTrans" cxnId="{6B2107D4-2965-4233-BC2E-E030D4D42ABD}">
      <dgm:prSet/>
      <dgm:spPr/>
      <dgm:t>
        <a:bodyPr/>
        <a:lstStyle/>
        <a:p>
          <a:endParaRPr lang="ru-RU"/>
        </a:p>
      </dgm:t>
    </dgm:pt>
    <dgm:pt modelId="{826B78E3-8D30-467A-BE32-0912C04C4925}">
      <dgm:prSet phldrT="[Текст]" custT="1"/>
      <dgm:spPr/>
      <dgm:t>
        <a:bodyPr/>
        <a:lstStyle/>
        <a:p>
          <a:r>
            <a:rPr lang="en-US" sz="2800" dirty="0" smtClean="0"/>
            <a:t>Physical symptoms</a:t>
          </a:r>
          <a:endParaRPr lang="ru-RU" sz="2800" dirty="0"/>
        </a:p>
      </dgm:t>
    </dgm:pt>
    <dgm:pt modelId="{3254FB75-13B6-4255-9929-DB1CB3CA792E}" type="parTrans" cxnId="{2226CD1C-89DA-4AAB-95C2-6E574F00077E}">
      <dgm:prSet/>
      <dgm:spPr/>
      <dgm:t>
        <a:bodyPr/>
        <a:lstStyle/>
        <a:p>
          <a:endParaRPr lang="ru-RU"/>
        </a:p>
      </dgm:t>
    </dgm:pt>
    <dgm:pt modelId="{19C602D2-B888-4DDE-AC0A-76FFA1606DEF}" type="sibTrans" cxnId="{2226CD1C-89DA-4AAB-95C2-6E574F00077E}">
      <dgm:prSet/>
      <dgm:spPr/>
      <dgm:t>
        <a:bodyPr/>
        <a:lstStyle/>
        <a:p>
          <a:endParaRPr lang="ru-RU"/>
        </a:p>
      </dgm:t>
    </dgm:pt>
    <dgm:pt modelId="{EB41229C-AE44-4EF6-9CC1-6A63F2C5EA65}">
      <dgm:prSet phldrT="[Текст]" custT="1"/>
      <dgm:spPr/>
      <dgm:t>
        <a:bodyPr/>
        <a:lstStyle/>
        <a:p>
          <a:r>
            <a:rPr lang="en-US" sz="2800" dirty="0" smtClean="0"/>
            <a:t>Behavioral symptoms</a:t>
          </a:r>
          <a:endParaRPr lang="ru-RU" sz="2800" dirty="0"/>
        </a:p>
      </dgm:t>
    </dgm:pt>
    <dgm:pt modelId="{B2CFBC22-06B6-4EF9-B35A-BB437615FBFC}" type="parTrans" cxnId="{36F81F8A-6D19-40C4-845D-7F9A88E19A78}">
      <dgm:prSet/>
      <dgm:spPr/>
      <dgm:t>
        <a:bodyPr/>
        <a:lstStyle/>
        <a:p>
          <a:endParaRPr lang="ru-RU"/>
        </a:p>
      </dgm:t>
    </dgm:pt>
    <dgm:pt modelId="{F6B63A97-6BDD-4B9E-863B-DE7BA0B04FE0}" type="sibTrans" cxnId="{36F81F8A-6D19-40C4-845D-7F9A88E19A78}">
      <dgm:prSet/>
      <dgm:spPr/>
      <dgm:t>
        <a:bodyPr/>
        <a:lstStyle/>
        <a:p>
          <a:endParaRPr lang="ru-RU"/>
        </a:p>
      </dgm:t>
    </dgm:pt>
    <dgm:pt modelId="{92096533-DEE5-4C43-B3EE-57D57880ED67}" type="pres">
      <dgm:prSet presAssocID="{CAE502B6-C818-484E-988D-C6920C8731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4D32FA-E8E9-4D96-9666-58D492D19716}" type="pres">
      <dgm:prSet presAssocID="{90FDE4A8-B2B4-4DBA-ABA0-09FEF8253533}" presName="composite" presStyleCnt="0"/>
      <dgm:spPr/>
    </dgm:pt>
    <dgm:pt modelId="{EE959736-E800-42B7-8649-F4E74F4F85BA}" type="pres">
      <dgm:prSet presAssocID="{90FDE4A8-B2B4-4DBA-ABA0-09FEF8253533}" presName="rect1" presStyleLbl="trAlignAcc1" presStyleIdx="0" presStyleCnt="3" custLinFactNeighborX="2228" custLinFactNeighborY="-45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1B868-E305-4B16-BFE0-C96117AE1BCC}" type="pres">
      <dgm:prSet presAssocID="{90FDE4A8-B2B4-4DBA-ABA0-09FEF8253533}" presName="rect2" presStyleLbl="fgImgPlace1" presStyleIdx="0" presStyleCnt="3" custScaleX="247030" custScaleY="147720" custLinFactNeighborX="-63781" custLinFactNeighborY="-3033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FC872D2A-2147-452B-9CEE-7FC4C61E7AD9}" type="pres">
      <dgm:prSet presAssocID="{BB103360-24F6-469E-9112-30D9C92A6FB7}" presName="sibTrans" presStyleCnt="0"/>
      <dgm:spPr/>
    </dgm:pt>
    <dgm:pt modelId="{CE02F2BB-518D-47D1-8C2D-7C406344B673}" type="pres">
      <dgm:prSet presAssocID="{826B78E3-8D30-467A-BE32-0912C04C4925}" presName="composite" presStyleCnt="0"/>
      <dgm:spPr/>
    </dgm:pt>
    <dgm:pt modelId="{06B8C2B4-21DC-4836-A5A1-D366A18319A0}" type="pres">
      <dgm:prSet presAssocID="{826B78E3-8D30-467A-BE32-0912C04C4925}" presName="rect1" presStyleLbl="trAlignAcc1" presStyleIdx="1" presStyleCnt="3" custScaleX="70375" custLinFactNeighborX="1764" custLinFactNeighborY="-7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0BF3D-F456-4D9C-8B0E-5CF2127A6D6C}" type="pres">
      <dgm:prSet presAssocID="{826B78E3-8D30-467A-BE32-0912C04C4925}" presName="rect2" presStyleLbl="fgImgPlace1" presStyleIdx="1" presStyleCnt="3" custScaleX="265908" custScaleY="14603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6D022254-BF3A-40A9-8CDA-C375F0F00238}" type="pres">
      <dgm:prSet presAssocID="{19C602D2-B888-4DDE-AC0A-76FFA1606DEF}" presName="sibTrans" presStyleCnt="0"/>
      <dgm:spPr/>
    </dgm:pt>
    <dgm:pt modelId="{7B7821D4-EF78-47D1-AAB2-0024CDE4FA0C}" type="pres">
      <dgm:prSet presAssocID="{EB41229C-AE44-4EF6-9CC1-6A63F2C5EA65}" presName="composite" presStyleCnt="0"/>
      <dgm:spPr/>
    </dgm:pt>
    <dgm:pt modelId="{BA7E87F4-8740-4C26-8F4D-A56489EBAA8D}" type="pres">
      <dgm:prSet presAssocID="{EB41229C-AE44-4EF6-9CC1-6A63F2C5EA65}" presName="rect1" presStyleLbl="trAlignAcc1" presStyleIdx="2" presStyleCnt="3" custScaleX="77037" custScaleY="99999" custLinFactNeighborX="7645" custLinFactNeighborY="-7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0A007-D8AB-4C62-B370-6C6870996486}" type="pres">
      <dgm:prSet presAssocID="{EB41229C-AE44-4EF6-9CC1-6A63F2C5EA65}" presName="rect2" presStyleLbl="fgImgPlace1" presStyleIdx="2" presStyleCnt="3" custScaleX="227981" custScaleY="1410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2226CD1C-89DA-4AAB-95C2-6E574F00077E}" srcId="{CAE502B6-C818-484E-988D-C6920C873162}" destId="{826B78E3-8D30-467A-BE32-0912C04C4925}" srcOrd="1" destOrd="0" parTransId="{3254FB75-13B6-4255-9929-DB1CB3CA792E}" sibTransId="{19C602D2-B888-4DDE-AC0A-76FFA1606DEF}"/>
    <dgm:cxn modelId="{74EDA443-0E5C-4A0E-B407-D41EC82DA8C9}" type="presOf" srcId="{826B78E3-8D30-467A-BE32-0912C04C4925}" destId="{06B8C2B4-21DC-4836-A5A1-D366A18319A0}" srcOrd="0" destOrd="0" presId="urn:microsoft.com/office/officeart/2008/layout/PictureStrips"/>
    <dgm:cxn modelId="{1F93994B-F0EB-47A6-96ED-9A8AF4905555}" type="presOf" srcId="{90FDE4A8-B2B4-4DBA-ABA0-09FEF8253533}" destId="{EE959736-E800-42B7-8649-F4E74F4F85BA}" srcOrd="0" destOrd="0" presId="urn:microsoft.com/office/officeart/2008/layout/PictureStrips"/>
    <dgm:cxn modelId="{0C78994B-B329-4D97-B77E-EF8186F981EA}" type="presOf" srcId="{CAE502B6-C818-484E-988D-C6920C873162}" destId="{92096533-DEE5-4C43-B3EE-57D57880ED67}" srcOrd="0" destOrd="0" presId="urn:microsoft.com/office/officeart/2008/layout/PictureStrips"/>
    <dgm:cxn modelId="{38F2DA47-3B0C-428C-B7FD-8DA41A28EE28}" type="presOf" srcId="{EB41229C-AE44-4EF6-9CC1-6A63F2C5EA65}" destId="{BA7E87F4-8740-4C26-8F4D-A56489EBAA8D}" srcOrd="0" destOrd="0" presId="urn:microsoft.com/office/officeart/2008/layout/PictureStrips"/>
    <dgm:cxn modelId="{6B2107D4-2965-4233-BC2E-E030D4D42ABD}" srcId="{CAE502B6-C818-484E-988D-C6920C873162}" destId="{90FDE4A8-B2B4-4DBA-ABA0-09FEF8253533}" srcOrd="0" destOrd="0" parTransId="{90EA3BA6-114E-4411-90EC-C4DF2441468F}" sibTransId="{BB103360-24F6-469E-9112-30D9C92A6FB7}"/>
    <dgm:cxn modelId="{36F81F8A-6D19-40C4-845D-7F9A88E19A78}" srcId="{CAE502B6-C818-484E-988D-C6920C873162}" destId="{EB41229C-AE44-4EF6-9CC1-6A63F2C5EA65}" srcOrd="2" destOrd="0" parTransId="{B2CFBC22-06B6-4EF9-B35A-BB437615FBFC}" sibTransId="{F6B63A97-6BDD-4B9E-863B-DE7BA0B04FE0}"/>
    <dgm:cxn modelId="{6ECBEFBD-CB5E-43D6-8E99-00F8051BC361}" type="presParOf" srcId="{92096533-DEE5-4C43-B3EE-57D57880ED67}" destId="{724D32FA-E8E9-4D96-9666-58D492D19716}" srcOrd="0" destOrd="0" presId="urn:microsoft.com/office/officeart/2008/layout/PictureStrips"/>
    <dgm:cxn modelId="{00339970-E81A-43E4-844A-19FB6727ECA8}" type="presParOf" srcId="{724D32FA-E8E9-4D96-9666-58D492D19716}" destId="{EE959736-E800-42B7-8649-F4E74F4F85BA}" srcOrd="0" destOrd="0" presId="urn:microsoft.com/office/officeart/2008/layout/PictureStrips"/>
    <dgm:cxn modelId="{B31EF3BB-36BE-4CCD-BC0E-1735F1A623C7}" type="presParOf" srcId="{724D32FA-E8E9-4D96-9666-58D492D19716}" destId="{E221B868-E305-4B16-BFE0-C96117AE1BCC}" srcOrd="1" destOrd="0" presId="urn:microsoft.com/office/officeart/2008/layout/PictureStrips"/>
    <dgm:cxn modelId="{958BC218-44F6-454C-928D-1F8615256FA3}" type="presParOf" srcId="{92096533-DEE5-4C43-B3EE-57D57880ED67}" destId="{FC872D2A-2147-452B-9CEE-7FC4C61E7AD9}" srcOrd="1" destOrd="0" presId="urn:microsoft.com/office/officeart/2008/layout/PictureStrips"/>
    <dgm:cxn modelId="{18A56BB3-970C-46BD-A905-881E38B9154A}" type="presParOf" srcId="{92096533-DEE5-4C43-B3EE-57D57880ED67}" destId="{CE02F2BB-518D-47D1-8C2D-7C406344B673}" srcOrd="2" destOrd="0" presId="urn:microsoft.com/office/officeart/2008/layout/PictureStrips"/>
    <dgm:cxn modelId="{B98ADCBA-4F83-4CEC-A6F0-6EEDD2D3F190}" type="presParOf" srcId="{CE02F2BB-518D-47D1-8C2D-7C406344B673}" destId="{06B8C2B4-21DC-4836-A5A1-D366A18319A0}" srcOrd="0" destOrd="0" presId="urn:microsoft.com/office/officeart/2008/layout/PictureStrips"/>
    <dgm:cxn modelId="{40A8B59E-1AE0-44FD-9848-6809E40CC711}" type="presParOf" srcId="{CE02F2BB-518D-47D1-8C2D-7C406344B673}" destId="{2D80BF3D-F456-4D9C-8B0E-5CF2127A6D6C}" srcOrd="1" destOrd="0" presId="urn:microsoft.com/office/officeart/2008/layout/PictureStrips"/>
    <dgm:cxn modelId="{C72AC66D-C4DB-4B75-A24C-4FC3A97D5AD2}" type="presParOf" srcId="{92096533-DEE5-4C43-B3EE-57D57880ED67}" destId="{6D022254-BF3A-40A9-8CDA-C375F0F00238}" srcOrd="3" destOrd="0" presId="urn:microsoft.com/office/officeart/2008/layout/PictureStrips"/>
    <dgm:cxn modelId="{1C43C20A-CEDF-4B10-A16D-E2B5B83754D4}" type="presParOf" srcId="{92096533-DEE5-4C43-B3EE-57D57880ED67}" destId="{7B7821D4-EF78-47D1-AAB2-0024CDE4FA0C}" srcOrd="4" destOrd="0" presId="urn:microsoft.com/office/officeart/2008/layout/PictureStrips"/>
    <dgm:cxn modelId="{31674170-C79D-4701-BAEF-C21BD1DB963B}" type="presParOf" srcId="{7B7821D4-EF78-47D1-AAB2-0024CDE4FA0C}" destId="{BA7E87F4-8740-4C26-8F4D-A56489EBAA8D}" srcOrd="0" destOrd="0" presId="urn:microsoft.com/office/officeart/2008/layout/PictureStrips"/>
    <dgm:cxn modelId="{DA74F9C6-03F9-4AD8-A5D4-4C228AB5D08B}" type="presParOf" srcId="{7B7821D4-EF78-47D1-AAB2-0024CDE4FA0C}" destId="{CAE0A007-D8AB-4C62-B370-6C687099648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AE9A5-7752-425C-BD70-3B0FB302E8C8}">
      <dsp:nvSpPr>
        <dsp:cNvPr id="0" name=""/>
        <dsp:cNvSpPr/>
      </dsp:nvSpPr>
      <dsp:spPr>
        <a:xfrm rot="10800000">
          <a:off x="1745155" y="158349"/>
          <a:ext cx="6423288" cy="11826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5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Stress is feelings of worry about work or personal life  </a:t>
          </a:r>
          <a:endParaRPr lang="ru-RU" sz="2800" kern="1200" dirty="0"/>
        </a:p>
      </dsp:txBody>
      <dsp:txXfrm rot="10800000">
        <a:off x="2040817" y="158349"/>
        <a:ext cx="6127626" cy="1182647"/>
      </dsp:txXfrm>
    </dsp:sp>
    <dsp:sp modelId="{A6916A24-D717-4414-BB0D-59BBA4B83387}">
      <dsp:nvSpPr>
        <dsp:cNvPr id="0" name=""/>
        <dsp:cNvSpPr/>
      </dsp:nvSpPr>
      <dsp:spPr>
        <a:xfrm>
          <a:off x="144015" y="72010"/>
          <a:ext cx="1910815" cy="14533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767FC-993A-4BD8-A751-9F464B0C30E1}">
      <dsp:nvSpPr>
        <dsp:cNvPr id="0" name=""/>
        <dsp:cNvSpPr/>
      </dsp:nvSpPr>
      <dsp:spPr>
        <a:xfrm rot="10800000">
          <a:off x="1838420" y="2088237"/>
          <a:ext cx="6263217" cy="10386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5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Stress is constraining force or influence</a:t>
          </a:r>
          <a:endParaRPr lang="ru-RU" sz="2800" kern="1200" dirty="0"/>
        </a:p>
      </dsp:txBody>
      <dsp:txXfrm rot="10800000">
        <a:off x="2098076" y="2088237"/>
        <a:ext cx="6003561" cy="1038624"/>
      </dsp:txXfrm>
    </dsp:sp>
    <dsp:sp modelId="{79F3401F-B27E-4A0D-A181-3E065DCFA7B0}">
      <dsp:nvSpPr>
        <dsp:cNvPr id="0" name=""/>
        <dsp:cNvSpPr/>
      </dsp:nvSpPr>
      <dsp:spPr>
        <a:xfrm>
          <a:off x="151930" y="1868117"/>
          <a:ext cx="1875170" cy="165768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18F79-E38B-4D1F-82DB-9E58C4B7EE5E}">
      <dsp:nvSpPr>
        <dsp:cNvPr id="0" name=""/>
        <dsp:cNvSpPr/>
      </dsp:nvSpPr>
      <dsp:spPr>
        <a:xfrm rot="10800000">
          <a:off x="1728212" y="3816419"/>
          <a:ext cx="6324150" cy="11826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5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Stress is an organism`s response to a stressor</a:t>
          </a:r>
          <a:endParaRPr lang="ru-RU" sz="2800" kern="1200" dirty="0"/>
        </a:p>
      </dsp:txBody>
      <dsp:txXfrm rot="10800000">
        <a:off x="2023874" y="3816419"/>
        <a:ext cx="6028488" cy="1182647"/>
      </dsp:txXfrm>
    </dsp:sp>
    <dsp:sp modelId="{82406239-B8E7-4FD0-A9A0-93440CF72C84}">
      <dsp:nvSpPr>
        <dsp:cNvPr id="0" name=""/>
        <dsp:cNvSpPr/>
      </dsp:nvSpPr>
      <dsp:spPr>
        <a:xfrm>
          <a:off x="227474" y="3820628"/>
          <a:ext cx="1772764" cy="136394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07D6A-46E1-4428-B1F6-926917311B82}">
      <dsp:nvSpPr>
        <dsp:cNvPr id="0" name=""/>
        <dsp:cNvSpPr/>
      </dsp:nvSpPr>
      <dsp:spPr>
        <a:xfrm>
          <a:off x="3267531" y="495795"/>
          <a:ext cx="1850152" cy="2723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Causes of school stress</a:t>
          </a:r>
          <a:endParaRPr lang="ru-RU" sz="2800" kern="1200" dirty="0"/>
        </a:p>
      </dsp:txBody>
      <dsp:txXfrm>
        <a:off x="3357848" y="586112"/>
        <a:ext cx="1669518" cy="2542720"/>
      </dsp:txXfrm>
    </dsp:sp>
    <dsp:sp modelId="{C86B2F13-7B4C-4302-AE5C-8184D7B00A52}">
      <dsp:nvSpPr>
        <dsp:cNvPr id="0" name=""/>
        <dsp:cNvSpPr/>
      </dsp:nvSpPr>
      <dsp:spPr>
        <a:xfrm rot="5367834">
          <a:off x="3970946" y="3455755"/>
          <a:ext cx="4732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3232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B4940-90D8-46DA-9CE8-CBD45D8E88BA}">
      <dsp:nvSpPr>
        <dsp:cNvPr id="0" name=""/>
        <dsp:cNvSpPr/>
      </dsp:nvSpPr>
      <dsp:spPr>
        <a:xfrm>
          <a:off x="3051912" y="3692361"/>
          <a:ext cx="2328153" cy="1327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Too much homework</a:t>
          </a:r>
          <a:endParaRPr lang="ru-RU" sz="2800" kern="1200" dirty="0"/>
        </a:p>
      </dsp:txBody>
      <dsp:txXfrm>
        <a:off x="3116730" y="3757179"/>
        <a:ext cx="2198517" cy="1198161"/>
      </dsp:txXfrm>
    </dsp:sp>
    <dsp:sp modelId="{76F0C752-3DDF-4DC9-9F07-A9123E318E08}">
      <dsp:nvSpPr>
        <dsp:cNvPr id="0" name=""/>
        <dsp:cNvSpPr/>
      </dsp:nvSpPr>
      <dsp:spPr>
        <a:xfrm rot="20888616">
          <a:off x="5113030" y="1618447"/>
          <a:ext cx="4362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6245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0DD98-A578-4A3B-90E3-F0F2EEBF751B}">
      <dsp:nvSpPr>
        <dsp:cNvPr id="0" name=""/>
        <dsp:cNvSpPr/>
      </dsp:nvSpPr>
      <dsp:spPr>
        <a:xfrm>
          <a:off x="5544622" y="504051"/>
          <a:ext cx="2709534" cy="1570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Lack of organization</a:t>
          </a:r>
          <a:endParaRPr lang="ru-RU" sz="2800" kern="1200" dirty="0"/>
        </a:p>
      </dsp:txBody>
      <dsp:txXfrm>
        <a:off x="5621279" y="580708"/>
        <a:ext cx="2556220" cy="1417011"/>
      </dsp:txXfrm>
    </dsp:sp>
    <dsp:sp modelId="{789A1BC5-B0A8-4F1D-95FA-FB7FE929C459}">
      <dsp:nvSpPr>
        <dsp:cNvPr id="0" name=""/>
        <dsp:cNvSpPr/>
      </dsp:nvSpPr>
      <dsp:spPr>
        <a:xfrm rot="1202336">
          <a:off x="5103183" y="2276959"/>
          <a:ext cx="4790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9048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DE2F0-AFE4-446C-986D-F6C0E637A1DB}">
      <dsp:nvSpPr>
        <dsp:cNvPr id="0" name=""/>
        <dsp:cNvSpPr/>
      </dsp:nvSpPr>
      <dsp:spPr>
        <a:xfrm>
          <a:off x="5567731" y="2313693"/>
          <a:ext cx="2785196" cy="1106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Poor sleep schedule</a:t>
          </a:r>
          <a:endParaRPr lang="ru-RU" sz="2800" kern="1200" dirty="0"/>
        </a:p>
      </dsp:txBody>
      <dsp:txXfrm>
        <a:off x="5621749" y="2367711"/>
        <a:ext cx="2677160" cy="998519"/>
      </dsp:txXfrm>
    </dsp:sp>
    <dsp:sp modelId="{B35FB321-D870-44C8-B237-FF01CFC5B04D}">
      <dsp:nvSpPr>
        <dsp:cNvPr id="0" name=""/>
        <dsp:cNvSpPr/>
      </dsp:nvSpPr>
      <dsp:spPr>
        <a:xfrm rot="2502908">
          <a:off x="4935999" y="3158967"/>
          <a:ext cx="14331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3196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88A2A-FD91-4AF9-B9E3-EFFC046B0F74}">
      <dsp:nvSpPr>
        <dsp:cNvPr id="0" name=""/>
        <dsp:cNvSpPr/>
      </dsp:nvSpPr>
      <dsp:spPr>
        <a:xfrm>
          <a:off x="5629584" y="3635811"/>
          <a:ext cx="2723343" cy="1432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Upcoming tests</a:t>
          </a:r>
          <a:endParaRPr lang="ru-RU" sz="2800" kern="1200" dirty="0"/>
        </a:p>
      </dsp:txBody>
      <dsp:txXfrm>
        <a:off x="5699536" y="3705763"/>
        <a:ext cx="2583439" cy="1293078"/>
      </dsp:txXfrm>
    </dsp:sp>
    <dsp:sp modelId="{B9562347-8AB0-499C-B594-52F1E0FA9288}">
      <dsp:nvSpPr>
        <dsp:cNvPr id="0" name=""/>
        <dsp:cNvSpPr/>
      </dsp:nvSpPr>
      <dsp:spPr>
        <a:xfrm rot="8342309">
          <a:off x="1851345" y="3189487"/>
          <a:ext cx="16137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3749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3370E-EA82-46A1-8F20-B68EFCDD231D}">
      <dsp:nvSpPr>
        <dsp:cNvPr id="0" name=""/>
        <dsp:cNvSpPr/>
      </dsp:nvSpPr>
      <dsp:spPr>
        <a:xfrm>
          <a:off x="0" y="3718435"/>
          <a:ext cx="2715573" cy="1199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Lack of support</a:t>
          </a:r>
          <a:endParaRPr lang="ru-RU" sz="2800" kern="1200" dirty="0"/>
        </a:p>
      </dsp:txBody>
      <dsp:txXfrm>
        <a:off x="58576" y="3777011"/>
        <a:ext cx="2598421" cy="1082785"/>
      </dsp:txXfrm>
    </dsp:sp>
    <dsp:sp modelId="{036FCECD-66D3-42D7-A11E-ED3C29C50B2E}">
      <dsp:nvSpPr>
        <dsp:cNvPr id="0" name=""/>
        <dsp:cNvSpPr/>
      </dsp:nvSpPr>
      <dsp:spPr>
        <a:xfrm rot="9580143">
          <a:off x="2720717" y="2298283"/>
          <a:ext cx="5643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4393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37AAF-56D6-43A3-BF1E-8DE08FEDD967}">
      <dsp:nvSpPr>
        <dsp:cNvPr id="0" name=""/>
        <dsp:cNvSpPr/>
      </dsp:nvSpPr>
      <dsp:spPr>
        <a:xfrm>
          <a:off x="0" y="2396330"/>
          <a:ext cx="2742229" cy="101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heavy workload</a:t>
          </a:r>
          <a:endParaRPr lang="ru-RU" sz="2800" kern="1200" dirty="0"/>
        </a:p>
      </dsp:txBody>
      <dsp:txXfrm>
        <a:off x="49458" y="2445788"/>
        <a:ext cx="2643313" cy="914236"/>
      </dsp:txXfrm>
    </dsp:sp>
    <dsp:sp modelId="{37605562-4758-4280-B1E8-0EE20AFE74F5}">
      <dsp:nvSpPr>
        <dsp:cNvPr id="0" name=""/>
        <dsp:cNvSpPr/>
      </dsp:nvSpPr>
      <dsp:spPr>
        <a:xfrm rot="11515840">
          <a:off x="2995198" y="1633554"/>
          <a:ext cx="2753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306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081C0-6FA6-41E8-BE8A-8F2939705D6F}">
      <dsp:nvSpPr>
        <dsp:cNvPr id="0" name=""/>
        <dsp:cNvSpPr/>
      </dsp:nvSpPr>
      <dsp:spPr>
        <a:xfrm>
          <a:off x="0" y="495788"/>
          <a:ext cx="2998171" cy="15851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Transition to a new environment</a:t>
          </a:r>
          <a:endParaRPr lang="ru-RU" sz="2800" kern="1200" dirty="0"/>
        </a:p>
      </dsp:txBody>
      <dsp:txXfrm>
        <a:off x="77380" y="573168"/>
        <a:ext cx="2843411" cy="1430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59736-E800-42B7-8649-F4E74F4F85BA}">
      <dsp:nvSpPr>
        <dsp:cNvPr id="0" name=""/>
        <dsp:cNvSpPr/>
      </dsp:nvSpPr>
      <dsp:spPr>
        <a:xfrm>
          <a:off x="2915474" y="546710"/>
          <a:ext cx="4018856" cy="12558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658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Emotional symptoms </a:t>
          </a:r>
          <a:endParaRPr lang="ru-RU" sz="2800" kern="1200" dirty="0"/>
        </a:p>
      </dsp:txBody>
      <dsp:txXfrm>
        <a:off x="2915474" y="546710"/>
        <a:ext cx="4018856" cy="1255892"/>
      </dsp:txXfrm>
    </dsp:sp>
    <dsp:sp modelId="{E221B868-E305-4B16-BFE0-C96117AE1BCC}">
      <dsp:nvSpPr>
        <dsp:cNvPr id="0" name=""/>
        <dsp:cNvSpPr/>
      </dsp:nvSpPr>
      <dsp:spPr>
        <a:xfrm>
          <a:off x="1451478" y="219574"/>
          <a:ext cx="2171702" cy="194796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8C2B4-21DC-4836-A5A1-D366A18319A0}">
      <dsp:nvSpPr>
        <dsp:cNvPr id="0" name=""/>
        <dsp:cNvSpPr/>
      </dsp:nvSpPr>
      <dsp:spPr>
        <a:xfrm>
          <a:off x="1563308" y="3097526"/>
          <a:ext cx="2828270" cy="12558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658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 symptoms</a:t>
          </a:r>
          <a:endParaRPr lang="ru-RU" sz="2800" kern="1200" dirty="0"/>
        </a:p>
      </dsp:txBody>
      <dsp:txXfrm>
        <a:off x="1563308" y="3097526"/>
        <a:ext cx="2828270" cy="1255892"/>
      </dsp:txXfrm>
    </dsp:sp>
    <dsp:sp modelId="{2D80BF3D-F456-4D9C-8B0E-5CF2127A6D6C}">
      <dsp:nvSpPr>
        <dsp:cNvPr id="0" name=""/>
        <dsp:cNvSpPr/>
      </dsp:nvSpPr>
      <dsp:spPr>
        <a:xfrm>
          <a:off x="401" y="2711253"/>
          <a:ext cx="2337663" cy="192577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E87F4-8740-4C26-8F4D-A56489EBAA8D}">
      <dsp:nvSpPr>
        <dsp:cNvPr id="0" name=""/>
        <dsp:cNvSpPr/>
      </dsp:nvSpPr>
      <dsp:spPr>
        <a:xfrm>
          <a:off x="5760977" y="3104214"/>
          <a:ext cx="3096006" cy="12558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658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Behavioral symptoms</a:t>
          </a:r>
          <a:endParaRPr lang="ru-RU" sz="2800" kern="1200" dirty="0"/>
        </a:p>
      </dsp:txBody>
      <dsp:txXfrm>
        <a:off x="5760977" y="3104214"/>
        <a:ext cx="3096006" cy="1255880"/>
      </dsp:txXfrm>
    </dsp:sp>
    <dsp:sp modelId="{CAE0A007-D8AB-4C62-B370-6C6870996486}">
      <dsp:nvSpPr>
        <dsp:cNvPr id="0" name=""/>
        <dsp:cNvSpPr/>
      </dsp:nvSpPr>
      <dsp:spPr>
        <a:xfrm>
          <a:off x="4569142" y="2744128"/>
          <a:ext cx="2004237" cy="186002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1DF50-6A6E-4F49-A88D-0326DA94377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E9911-DF74-4634-802E-6F879B6ED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7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E9911-DF74-4634-802E-6F879B6EDD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7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BD40-B061-485C-8210-620A582E9BE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F4F1-DD79-4A1F-BE98-5F40CA78C7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BD40-B061-485C-8210-620A582E9BE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F4F1-DD79-4A1F-BE98-5F40CA78C7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BD40-B061-485C-8210-620A582E9BE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F4F1-DD79-4A1F-BE98-5F40CA78C7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BD40-B061-485C-8210-620A582E9BE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F4F1-DD79-4A1F-BE98-5F40CA78C7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BD40-B061-485C-8210-620A582E9BE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F4F1-DD79-4A1F-BE98-5F40CA78C7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BD40-B061-485C-8210-620A582E9BE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F4F1-DD79-4A1F-BE98-5F40CA78C7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BD40-B061-485C-8210-620A582E9BE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F4F1-DD79-4A1F-BE98-5F40CA78C75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BD40-B061-485C-8210-620A582E9BE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F4F1-DD79-4A1F-BE98-5F40CA78C7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BD40-B061-485C-8210-620A582E9BE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F4F1-DD79-4A1F-BE98-5F40CA78C7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BD40-B061-485C-8210-620A582E9BE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F4F1-DD79-4A1F-BE98-5F40CA78C75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BD40-B061-485C-8210-620A582E9BE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F4F1-DD79-4A1F-BE98-5F40CA78C7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16BBD40-B061-485C-8210-620A582E9BE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C9F4F1-DD79-4A1F-BE98-5F40CA78C7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59824" cy="2924944"/>
          </a:xfrm>
        </p:spPr>
        <p:txBody>
          <a:bodyPr/>
          <a:lstStyle/>
          <a:p>
            <a:pPr algn="ctr"/>
            <a:r>
              <a:rPr lang="ru-RU" sz="2400" dirty="0">
                <a:latin typeface="+mn-lt"/>
              </a:rPr>
              <a:t>Муниципальное автономное общеобразовательное учреждение Домодедовская гимназия №</a:t>
            </a:r>
            <a:r>
              <a:rPr lang="ru-RU" sz="2400" dirty="0" smtClean="0">
                <a:latin typeface="+mn-lt"/>
              </a:rPr>
              <a:t>5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Научно-исследовательская </a:t>
            </a:r>
            <a:r>
              <a:rPr lang="ru-RU" sz="2800" dirty="0">
                <a:latin typeface="+mn-lt"/>
              </a:rPr>
              <a:t>работа 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«Наша гимназия – территория свободная от стресса»</a:t>
            </a:r>
            <a:br>
              <a:rPr lang="ru-RU" sz="28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418512" cy="331236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/>
              <a:t>Автор</a:t>
            </a:r>
            <a:r>
              <a:rPr lang="ru-RU" dirty="0"/>
              <a:t> : </a:t>
            </a:r>
          </a:p>
          <a:p>
            <a:pPr algn="r"/>
            <a:r>
              <a:rPr lang="ru-RU" dirty="0"/>
              <a:t>Ким Анастасия, </a:t>
            </a:r>
          </a:p>
          <a:p>
            <a:pPr algn="r"/>
            <a:r>
              <a:rPr lang="ru-RU" dirty="0"/>
              <a:t>ученица 10 «Б» класса</a:t>
            </a:r>
          </a:p>
          <a:p>
            <a:pPr algn="r"/>
            <a:r>
              <a:rPr lang="ru-RU" b="1" dirty="0"/>
              <a:t>Научный руководитель </a:t>
            </a:r>
            <a:r>
              <a:rPr lang="ru-RU" dirty="0"/>
              <a:t>: </a:t>
            </a:r>
          </a:p>
          <a:p>
            <a:pPr algn="r"/>
            <a:r>
              <a:rPr lang="ru-RU" dirty="0" err="1"/>
              <a:t>Барменкова</a:t>
            </a:r>
            <a:r>
              <a:rPr lang="ru-RU" dirty="0"/>
              <a:t> Ольга Ивановна, </a:t>
            </a:r>
          </a:p>
          <a:p>
            <a:pPr algn="r"/>
            <a:r>
              <a:rPr lang="ru-RU" dirty="0"/>
              <a:t>учитель английского языка, </a:t>
            </a:r>
            <a:r>
              <a:rPr lang="ru-RU" dirty="0" smtClean="0"/>
              <a:t>доцент</a:t>
            </a:r>
            <a:endParaRPr lang="en-US" dirty="0" smtClean="0"/>
          </a:p>
          <a:p>
            <a:pPr algn="r"/>
            <a:endParaRPr lang="ru-RU" dirty="0"/>
          </a:p>
          <a:p>
            <a:pPr algn="ctr"/>
            <a:r>
              <a:rPr lang="ru-RU" dirty="0" smtClean="0"/>
              <a:t>Домодедово</a:t>
            </a:r>
            <a:r>
              <a:rPr lang="ru-RU" dirty="0"/>
              <a:t>, 2020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3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4153523" cy="34563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8295" y="1412776"/>
            <a:ext cx="4464496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They drive you crazy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" t="9747" r="680" b="9747"/>
          <a:stretch/>
        </p:blipFill>
        <p:spPr>
          <a:xfrm>
            <a:off x="4644008" y="2780928"/>
            <a:ext cx="4032448" cy="331236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" y="1412776"/>
            <a:ext cx="44561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58952" y="332656"/>
            <a:ext cx="7269432" cy="916706"/>
          </a:xfrm>
        </p:spPr>
        <p:txBody>
          <a:bodyPr/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IDIOMS ABOUT STRESS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60840" cy="10081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CONCLUSIONS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5464759"/>
          </a:xfrm>
        </p:spPr>
        <p:txBody>
          <a:bodyPr/>
          <a:lstStyle/>
          <a:p>
            <a:r>
              <a:rPr lang="en-US" sz="2800" dirty="0" smtClean="0"/>
              <a:t>There </a:t>
            </a:r>
            <a:r>
              <a:rPr lang="en-US" sz="2800" dirty="0"/>
              <a:t>are two main kinds of stress :</a:t>
            </a:r>
            <a:r>
              <a:rPr lang="en-US" sz="2800" dirty="0" smtClean="0"/>
              <a:t> </a:t>
            </a:r>
            <a:r>
              <a:rPr lang="en-US" sz="2800" dirty="0"/>
              <a:t>eustress and </a:t>
            </a:r>
            <a:r>
              <a:rPr lang="en-US" sz="2800" dirty="0" smtClean="0"/>
              <a:t>distress</a:t>
            </a:r>
            <a:endParaRPr lang="en-US" sz="2800" dirty="0"/>
          </a:p>
          <a:p>
            <a:r>
              <a:rPr lang="en-US" sz="2800" dirty="0" smtClean="0"/>
              <a:t>Distress </a:t>
            </a:r>
            <a:r>
              <a:rPr lang="en-US" sz="2800" dirty="0"/>
              <a:t>has a negative impact on humans, causing various disorders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most often </a:t>
            </a:r>
            <a:r>
              <a:rPr lang="en-US" sz="2800" dirty="0" smtClean="0"/>
              <a:t>cause </a:t>
            </a:r>
            <a:r>
              <a:rPr lang="en-US" sz="2800" dirty="0"/>
              <a:t>of stress for student is too much homework</a:t>
            </a:r>
          </a:p>
          <a:p>
            <a:r>
              <a:rPr lang="en-US" sz="2800" dirty="0" smtClean="0"/>
              <a:t>Stress </a:t>
            </a:r>
            <a:r>
              <a:rPr lang="en-US" sz="2800" dirty="0"/>
              <a:t>can affect all aspects of our life 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person who </a:t>
            </a:r>
            <a:r>
              <a:rPr lang="en-US" sz="2800" dirty="0" smtClean="0"/>
              <a:t>knows </a:t>
            </a:r>
            <a:r>
              <a:rPr lang="en-US" sz="2800" dirty="0"/>
              <a:t>reason </a:t>
            </a:r>
            <a:r>
              <a:rPr lang="en-US" sz="2800" dirty="0" smtClean="0"/>
              <a:t>for </a:t>
            </a:r>
            <a:r>
              <a:rPr lang="en-US" sz="2800" dirty="0"/>
              <a:t>stress can easier fight it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7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568952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Main</a:t>
            </a:r>
            <a:r>
              <a:rPr lang="ru-RU" sz="2800" b="1" dirty="0" smtClean="0"/>
              <a:t> </a:t>
            </a:r>
            <a:r>
              <a:rPr lang="en-US" sz="2800" b="1" dirty="0" smtClean="0"/>
              <a:t>objectives:</a:t>
            </a:r>
          </a:p>
          <a:p>
            <a:r>
              <a:rPr lang="en-US" sz="2800" dirty="0" smtClean="0"/>
              <a:t>determine </a:t>
            </a:r>
            <a:r>
              <a:rPr lang="en-US" sz="2800" dirty="0"/>
              <a:t>the impact of stress on </a:t>
            </a:r>
            <a:r>
              <a:rPr lang="en-US" sz="2800" dirty="0" smtClean="0"/>
              <a:t>students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ind out causes of stress</a:t>
            </a:r>
          </a:p>
          <a:p>
            <a:r>
              <a:rPr lang="en-US" sz="2800" dirty="0" smtClean="0"/>
              <a:t>make recommendations to cope with stress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Hypothesis</a:t>
            </a:r>
            <a:r>
              <a:rPr lang="en-US" sz="2800" dirty="0" smtClean="0"/>
              <a:t> – if people know the reasons for stress and ways to fight it, it would be possible to make our gymnasium a place free of stress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0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800" b="1" dirty="0"/>
              <a:t>The object </a:t>
            </a:r>
            <a:r>
              <a:rPr lang="en-US" sz="2800" dirty="0"/>
              <a:t>of the research is stress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 smtClean="0"/>
          </a:p>
          <a:p>
            <a:pPr algn="just"/>
            <a:r>
              <a:rPr lang="en-US" sz="2800" b="1" dirty="0"/>
              <a:t>Methods of research :</a:t>
            </a:r>
          </a:p>
          <a:p>
            <a:pPr marL="0" indent="0" algn="just">
              <a:buNone/>
            </a:pPr>
            <a:r>
              <a:rPr lang="en-US" sz="2800" dirty="0"/>
              <a:t>1.	Theoretical: studying informational texts and literature review on the subject and their analysis.</a:t>
            </a:r>
          </a:p>
          <a:p>
            <a:pPr marL="0" indent="0" algn="just">
              <a:buNone/>
            </a:pPr>
            <a:r>
              <a:rPr lang="en-US" sz="2800" dirty="0"/>
              <a:t>2.	Practical: conducting a survey among students.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4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992888" cy="86409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DEFINITIONS OF STRESS</a:t>
            </a:r>
            <a:endParaRPr lang="ru-RU" sz="4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863473"/>
              </p:ext>
            </p:extLst>
          </p:nvPr>
        </p:nvGraphicFramePr>
        <p:xfrm>
          <a:off x="107504" y="1484784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0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12968" cy="95212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MAIN TYPES OF STRESS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888432" cy="4536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1. Eustress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Distress :</a:t>
            </a:r>
          </a:p>
          <a:p>
            <a:r>
              <a:rPr lang="en-US" dirty="0"/>
              <a:t>p</a:t>
            </a:r>
            <a:r>
              <a:rPr lang="en-US" dirty="0" smtClean="0"/>
              <a:t>sychological </a:t>
            </a:r>
            <a:r>
              <a:rPr lang="en-US" dirty="0"/>
              <a:t>and </a:t>
            </a:r>
            <a:r>
              <a:rPr lang="en-US" dirty="0" smtClean="0"/>
              <a:t>emotional;</a:t>
            </a:r>
          </a:p>
          <a:p>
            <a:r>
              <a:rPr lang="en-US" dirty="0"/>
              <a:t>p</a:t>
            </a:r>
            <a:r>
              <a:rPr lang="en-US" dirty="0" smtClean="0"/>
              <a:t>hysiological;</a:t>
            </a:r>
          </a:p>
          <a:p>
            <a:r>
              <a:rPr lang="en-US" dirty="0" smtClean="0"/>
              <a:t>chronic;</a:t>
            </a:r>
          </a:p>
          <a:p>
            <a:r>
              <a:rPr lang="en-US" dirty="0"/>
              <a:t>n</a:t>
            </a:r>
            <a:r>
              <a:rPr lang="en-US" dirty="0" smtClean="0"/>
              <a:t>ervous</a:t>
            </a:r>
            <a:r>
              <a:rPr lang="en-US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4574137" cy="37692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14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352928" cy="1695191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SCHOOL STRESS</a:t>
            </a:r>
            <a:endParaRPr lang="ru-RU" sz="4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215464"/>
              </p:ext>
            </p:extLst>
          </p:nvPr>
        </p:nvGraphicFramePr>
        <p:xfrm>
          <a:off x="323528" y="155679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3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8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/>
              <a:t>Questionnaire</a:t>
            </a:r>
            <a:endParaRPr lang="ru-RU" sz="4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988711"/>
              </p:ext>
            </p:extLst>
          </p:nvPr>
        </p:nvGraphicFramePr>
        <p:xfrm>
          <a:off x="0" y="1232101"/>
          <a:ext cx="9036496" cy="550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928" cy="122413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SYMPTOMS OF STRESS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347223"/>
              </p:ext>
            </p:extLst>
          </p:nvPr>
        </p:nvGraphicFramePr>
        <p:xfrm>
          <a:off x="179512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7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440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WAYS OF COPING WITH STRESS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Identifying the cause of the problem</a:t>
            </a:r>
            <a:endParaRPr lang="ru-RU" sz="2800" dirty="0" smtClean="0"/>
          </a:p>
          <a:p>
            <a:r>
              <a:rPr lang="en-US" sz="2800" dirty="0"/>
              <a:t>Taking care of yourself</a:t>
            </a:r>
          </a:p>
          <a:p>
            <a:r>
              <a:rPr lang="en-US" sz="2800" dirty="0" smtClean="0"/>
              <a:t>Talking to a person</a:t>
            </a:r>
          </a:p>
          <a:p>
            <a:r>
              <a:rPr lang="en-US" sz="2800" dirty="0" smtClean="0"/>
              <a:t>Being active</a:t>
            </a:r>
          </a:p>
          <a:p>
            <a:r>
              <a:rPr lang="en-US" sz="2800" dirty="0" smtClean="0"/>
              <a:t>Keeping yourself healthy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2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14841</TotalTime>
  <Words>271</Words>
  <Application>Microsoft Office PowerPoint</Application>
  <PresentationFormat>Экран (4:3)</PresentationFormat>
  <Paragraphs>65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Муниципальное автономное общеобразовательное учреждение Домодедовская гимназия №5   Научно-исследовательская работа :  «Наша гимназия – территория свободная от стресса» </vt:lpstr>
      <vt:lpstr>Презентация PowerPoint</vt:lpstr>
      <vt:lpstr>Презентация PowerPoint</vt:lpstr>
      <vt:lpstr>DEFINITIONS OF STRESS</vt:lpstr>
      <vt:lpstr>MAIN TYPES OF STRESS</vt:lpstr>
      <vt:lpstr>SCHOOL STRESS</vt:lpstr>
      <vt:lpstr>Questionnaire</vt:lpstr>
      <vt:lpstr>SYMPTOMS OF STRESS</vt:lpstr>
      <vt:lpstr>WAYS OF COPING WITH STRESS</vt:lpstr>
      <vt:lpstr>Презентация PowerPoint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54</cp:revision>
  <dcterms:created xsi:type="dcterms:W3CDTF">2020-01-02T13:23:58Z</dcterms:created>
  <dcterms:modified xsi:type="dcterms:W3CDTF">2020-02-23T14:10:15Z</dcterms:modified>
</cp:coreProperties>
</file>