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3" r:id="rId2"/>
    <p:sldId id="280" r:id="rId3"/>
    <p:sldId id="287" r:id="rId4"/>
    <p:sldId id="276" r:id="rId5"/>
    <p:sldId id="284" r:id="rId6"/>
    <p:sldId id="274" r:id="rId7"/>
    <p:sldId id="271" r:id="rId8"/>
    <p:sldId id="278" r:id="rId9"/>
    <p:sldId id="262" r:id="rId10"/>
    <p:sldId id="270" r:id="rId11"/>
    <p:sldId id="277" r:id="rId12"/>
    <p:sldId id="286" r:id="rId13"/>
    <p:sldId id="279" r:id="rId14"/>
    <p:sldId id="288" r:id="rId15"/>
    <p:sldId id="267" r:id="rId16"/>
    <p:sldId id="275" r:id="rId17"/>
    <p:sldId id="269" r:id="rId18"/>
    <p:sldId id="290" r:id="rId19"/>
    <p:sldId id="273" r:id="rId20"/>
    <p:sldId id="285" r:id="rId21"/>
    <p:sldId id="281" r:id="rId22"/>
    <p:sldId id="289" r:id="rId23"/>
    <p:sldId id="268" r:id="rId24"/>
    <p:sldId id="282" r:id="rId25"/>
    <p:sldId id="272"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5F13"/>
    <a:srgbClr val="F19E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C1C6B-9A17-4DF2-8244-4077A7D4573E}" v="170" dt="2020-02-07T18:08:12.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19" autoAdjust="0"/>
  </p:normalViewPr>
  <p:slideViewPr>
    <p:cSldViewPr snapToGrid="0">
      <p:cViewPr>
        <p:scale>
          <a:sx n="93" d="100"/>
          <a:sy n="93" d="100"/>
        </p:scale>
        <p:origin x="-426"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Nikulina (Ancor)" userId="a04e4f6d-e19c-40f6-9b51-5b51755f4403" providerId="ADAL" clId="{0BCCA641-9532-47B8-A634-3CE56E58A0F0}"/>
    <pc:docChg chg="undo custSel modSld">
      <pc:chgData name="Maria Nikulina (Ancor)" userId="a04e4f6d-e19c-40f6-9b51-5b51755f4403" providerId="ADAL" clId="{0BCCA641-9532-47B8-A634-3CE56E58A0F0}" dt="2020-01-30T11:17:15.012" v="179" actId="1076"/>
      <pc:docMkLst>
        <pc:docMk/>
      </pc:docMkLst>
      <pc:sldChg chg="addSp delSp modSp mod setBg setClrOvrMap">
        <pc:chgData name="Maria Nikulina (Ancor)" userId="a04e4f6d-e19c-40f6-9b51-5b51755f4403" providerId="ADAL" clId="{0BCCA641-9532-47B8-A634-3CE56E58A0F0}" dt="2020-01-30T11:17:15.012" v="179" actId="1076"/>
        <pc:sldMkLst>
          <pc:docMk/>
          <pc:sldMk cId="4197893365" sldId="268"/>
        </pc:sldMkLst>
        <pc:spChg chg="mod ord">
          <ac:chgData name="Maria Nikulina (Ancor)" userId="a04e4f6d-e19c-40f6-9b51-5b51755f4403" providerId="ADAL" clId="{0BCCA641-9532-47B8-A634-3CE56E58A0F0}" dt="2020-01-30T11:16:51.515" v="177" actId="404"/>
          <ac:spMkLst>
            <pc:docMk/>
            <pc:sldMk cId="4197893365" sldId="268"/>
            <ac:spMk id="2" creationId="{F813EBF6-063F-4057-B1B5-1A5B257C013C}"/>
          </ac:spMkLst>
        </pc:spChg>
        <pc:spChg chg="mod ord">
          <ac:chgData name="Maria Nikulina (Ancor)" userId="a04e4f6d-e19c-40f6-9b51-5b51755f4403" providerId="ADAL" clId="{0BCCA641-9532-47B8-A634-3CE56E58A0F0}" dt="2020-01-30T11:17:15.012" v="179" actId="1076"/>
          <ac:spMkLst>
            <pc:docMk/>
            <pc:sldMk cId="4197893365" sldId="268"/>
            <ac:spMk id="4" creationId="{97578E9F-2F24-4D0D-B797-E46D6B62BF3F}"/>
          </ac:spMkLst>
        </pc:spChg>
        <pc:spChg chg="add del mod">
          <ac:chgData name="Maria Nikulina (Ancor)" userId="a04e4f6d-e19c-40f6-9b51-5b51755f4403" providerId="ADAL" clId="{0BCCA641-9532-47B8-A634-3CE56E58A0F0}" dt="2020-01-30T10:11:01.234" v="1" actId="931"/>
          <ac:spMkLst>
            <pc:docMk/>
            <pc:sldMk cId="4197893365" sldId="268"/>
            <ac:spMk id="5" creationId="{C7E7E35D-55FC-49F1-811F-F13DC6A478D6}"/>
          </ac:spMkLst>
        </pc:spChg>
        <pc:spChg chg="del">
          <ac:chgData name="Maria Nikulina (Ancor)" userId="a04e4f6d-e19c-40f6-9b51-5b51755f4403" providerId="ADAL" clId="{0BCCA641-9532-47B8-A634-3CE56E58A0F0}" dt="2020-01-30T10:11:24.021" v="2" actId="26606"/>
          <ac:spMkLst>
            <pc:docMk/>
            <pc:sldMk cId="4197893365" sldId="268"/>
            <ac:spMk id="11" creationId="{1DB7C82F-AB7E-4F0C-B829-FA1B9C415180}"/>
          </ac:spMkLst>
        </pc:spChg>
        <pc:spChg chg="add del">
          <ac:chgData name="Maria Nikulina (Ancor)" userId="a04e4f6d-e19c-40f6-9b51-5b51755f4403" providerId="ADAL" clId="{0BCCA641-9532-47B8-A634-3CE56E58A0F0}" dt="2020-01-30T10:12:45.153" v="60" actId="26606"/>
          <ac:spMkLst>
            <pc:docMk/>
            <pc:sldMk cId="4197893365" sldId="268"/>
            <ac:spMk id="21" creationId="{F56F5174-31D9-4DBB-AAB7-A1FD7BDB1352}"/>
          </ac:spMkLst>
        </pc:spChg>
        <pc:spChg chg="add del">
          <ac:chgData name="Maria Nikulina (Ancor)" userId="a04e4f6d-e19c-40f6-9b51-5b51755f4403" providerId="ADAL" clId="{0BCCA641-9532-47B8-A634-3CE56E58A0F0}" dt="2020-01-30T10:12:45.153" v="60" actId="26606"/>
          <ac:spMkLst>
            <pc:docMk/>
            <pc:sldMk cId="4197893365" sldId="268"/>
            <ac:spMk id="25" creationId="{F9A95BEE-6BB1-4A28-A8E6-A34B2E42EF87}"/>
          </ac:spMkLst>
        </pc:spChg>
        <pc:picChg chg="del">
          <ac:chgData name="Maria Nikulina (Ancor)" userId="a04e4f6d-e19c-40f6-9b51-5b51755f4403" providerId="ADAL" clId="{0BCCA641-9532-47B8-A634-3CE56E58A0F0}" dt="2020-01-30T10:10:53.132" v="0" actId="478"/>
          <ac:picMkLst>
            <pc:docMk/>
            <pc:sldMk cId="4197893365" sldId="268"/>
            <ac:picMk id="6" creationId="{B77E96AE-35D8-40F7-98E1-1EE48974AEBB}"/>
          </ac:picMkLst>
        </pc:picChg>
        <pc:picChg chg="add mod ord">
          <ac:chgData name="Maria Nikulina (Ancor)" userId="a04e4f6d-e19c-40f6-9b51-5b51755f4403" providerId="ADAL" clId="{0BCCA641-9532-47B8-A634-3CE56E58A0F0}" dt="2020-01-30T10:12:45.153" v="60" actId="26606"/>
          <ac:picMkLst>
            <pc:docMk/>
            <pc:sldMk cId="4197893365" sldId="268"/>
            <ac:picMk id="8" creationId="{708B8D18-3F73-433C-AF8A-EF505DE513BB}"/>
          </ac:picMkLst>
        </pc:picChg>
        <pc:picChg chg="add del">
          <ac:chgData name="Maria Nikulina (Ancor)" userId="a04e4f6d-e19c-40f6-9b51-5b51755f4403" providerId="ADAL" clId="{0BCCA641-9532-47B8-A634-3CE56E58A0F0}" dt="2020-01-30T10:12:16.013" v="57" actId="26606"/>
          <ac:picMkLst>
            <pc:docMk/>
            <pc:sldMk cId="4197893365" sldId="268"/>
            <ac:picMk id="16" creationId="{19AE98B8-B73A-4724-B639-017087F9239F}"/>
          </ac:picMkLst>
        </pc:picChg>
        <pc:picChg chg="add del">
          <ac:chgData name="Maria Nikulina (Ancor)" userId="a04e4f6d-e19c-40f6-9b51-5b51755f4403" providerId="ADAL" clId="{0BCCA641-9532-47B8-A634-3CE56E58A0F0}" dt="2020-01-30T10:12:45.153" v="60" actId="26606"/>
          <ac:picMkLst>
            <pc:docMk/>
            <pc:sldMk cId="4197893365" sldId="268"/>
            <ac:picMk id="23" creationId="{AE113210-7872-481A-ADE6-3A05CCAF5EB2}"/>
          </ac:picMkLst>
        </pc:picChg>
        <pc:picChg chg="add">
          <ac:chgData name="Maria Nikulina (Ancor)" userId="a04e4f6d-e19c-40f6-9b51-5b51755f4403" providerId="ADAL" clId="{0BCCA641-9532-47B8-A634-3CE56E58A0F0}" dt="2020-01-30T10:12:45.153" v="60" actId="26606"/>
          <ac:picMkLst>
            <pc:docMk/>
            <pc:sldMk cId="4197893365" sldId="268"/>
            <ac:picMk id="30" creationId="{19AE98B8-B73A-4724-B639-017087F9239F}"/>
          </ac:picMkLst>
        </pc:picChg>
      </pc:sldChg>
      <pc:sldChg chg="modSp mod">
        <pc:chgData name="Maria Nikulina (Ancor)" userId="a04e4f6d-e19c-40f6-9b51-5b51755f4403" providerId="ADAL" clId="{0BCCA641-9532-47B8-A634-3CE56E58A0F0}" dt="2020-01-30T11:14:54.260" v="155" actId="1076"/>
        <pc:sldMkLst>
          <pc:docMk/>
          <pc:sldMk cId="884074060" sldId="269"/>
        </pc:sldMkLst>
        <pc:spChg chg="mod">
          <ac:chgData name="Maria Nikulina (Ancor)" userId="a04e4f6d-e19c-40f6-9b51-5b51755f4403" providerId="ADAL" clId="{0BCCA641-9532-47B8-A634-3CE56E58A0F0}" dt="2020-01-30T11:13:41.050" v="142" actId="1076"/>
          <ac:spMkLst>
            <pc:docMk/>
            <pc:sldMk cId="884074060" sldId="269"/>
            <ac:spMk id="2" creationId="{F813EBF6-063F-4057-B1B5-1A5B257C013C}"/>
          </ac:spMkLst>
        </pc:spChg>
        <pc:spChg chg="mod">
          <ac:chgData name="Maria Nikulina (Ancor)" userId="a04e4f6d-e19c-40f6-9b51-5b51755f4403" providerId="ADAL" clId="{0BCCA641-9532-47B8-A634-3CE56E58A0F0}" dt="2020-01-30T11:14:54.260" v="155" actId="1076"/>
          <ac:spMkLst>
            <pc:docMk/>
            <pc:sldMk cId="884074060" sldId="269"/>
            <ac:spMk id="4" creationId="{97578E9F-2F24-4D0D-B797-E46D6B62BF3F}"/>
          </ac:spMkLst>
        </pc:spChg>
      </pc:sldChg>
    </pc:docChg>
  </pc:docChgLst>
  <pc:docChgLst>
    <pc:chgData name="Maria Nikulina" userId="a04e4f6d-e19c-40f6-9b51-5b51755f4403" providerId="ADAL" clId="{4C0C1C6B-9A17-4DF2-8244-4077A7D4573E}"/>
    <pc:docChg chg="undo custSel mod addSld delSld modSld sldOrd modMainMaster">
      <pc:chgData name="Maria Nikulina" userId="a04e4f6d-e19c-40f6-9b51-5b51755f4403" providerId="ADAL" clId="{4C0C1C6B-9A17-4DF2-8244-4077A7D4573E}" dt="2020-02-07T18:10:25.260" v="1261" actId="404"/>
      <pc:docMkLst>
        <pc:docMk/>
      </pc:docMkLst>
      <pc:sldChg chg="modSp mod ord modTransition">
        <pc:chgData name="Maria Nikulina" userId="a04e4f6d-e19c-40f6-9b51-5b51755f4403" providerId="ADAL" clId="{4C0C1C6B-9A17-4DF2-8244-4077A7D4573E}" dt="2020-02-07T18:08:12.725" v="1246"/>
        <pc:sldMkLst>
          <pc:docMk/>
          <pc:sldMk cId="2373761076" sldId="262"/>
        </pc:sldMkLst>
        <pc:spChg chg="mod">
          <ac:chgData name="Maria Nikulina" userId="a04e4f6d-e19c-40f6-9b51-5b51755f4403" providerId="ADAL" clId="{4C0C1C6B-9A17-4DF2-8244-4077A7D4573E}" dt="2020-02-03T19:56:54.437" v="404" actId="255"/>
          <ac:spMkLst>
            <pc:docMk/>
            <pc:sldMk cId="2373761076" sldId="262"/>
            <ac:spMk id="2" creationId="{F813EBF6-063F-4057-B1B5-1A5B257C013C}"/>
          </ac:spMkLst>
        </pc:spChg>
        <pc:spChg chg="mod ord">
          <ac:chgData name="Maria Nikulina" userId="a04e4f6d-e19c-40f6-9b51-5b51755f4403" providerId="ADAL" clId="{4C0C1C6B-9A17-4DF2-8244-4077A7D4573E}" dt="2020-02-03T19:55:38.595" v="388" actId="1076"/>
          <ac:spMkLst>
            <pc:docMk/>
            <pc:sldMk cId="2373761076" sldId="262"/>
            <ac:spMk id="4" creationId="{97578E9F-2F24-4D0D-B797-E46D6B62BF3F}"/>
          </ac:spMkLst>
        </pc:spChg>
        <pc:picChg chg="mod">
          <ac:chgData name="Maria Nikulina" userId="a04e4f6d-e19c-40f6-9b51-5b51755f4403" providerId="ADAL" clId="{4C0C1C6B-9A17-4DF2-8244-4077A7D4573E}" dt="2020-02-03T19:54:26.765" v="374" actId="26606"/>
          <ac:picMkLst>
            <pc:docMk/>
            <pc:sldMk cId="2373761076" sldId="262"/>
            <ac:picMk id="6" creationId="{B77E96AE-35D8-40F7-98E1-1EE48974AEBB}"/>
          </ac:picMkLst>
        </pc:picChg>
      </pc:sldChg>
      <pc:sldChg chg="modSp mod ord modTransition">
        <pc:chgData name="Maria Nikulina" userId="a04e4f6d-e19c-40f6-9b51-5b51755f4403" providerId="ADAL" clId="{4C0C1C6B-9A17-4DF2-8244-4077A7D4573E}" dt="2020-02-07T18:09:45.609" v="1253" actId="20577"/>
        <pc:sldMkLst>
          <pc:docMk/>
          <pc:sldMk cId="202802445" sldId="267"/>
        </pc:sldMkLst>
        <pc:spChg chg="mod">
          <ac:chgData name="Maria Nikulina" userId="a04e4f6d-e19c-40f6-9b51-5b51755f4403" providerId="ADAL" clId="{4C0C1C6B-9A17-4DF2-8244-4077A7D4573E}" dt="2020-02-07T18:09:45.609" v="1253" actId="20577"/>
          <ac:spMkLst>
            <pc:docMk/>
            <pc:sldMk cId="202802445" sldId="267"/>
            <ac:spMk id="2" creationId="{F813EBF6-063F-4057-B1B5-1A5B257C013C}"/>
          </ac:spMkLst>
        </pc:spChg>
        <pc:spChg chg="mod">
          <ac:chgData name="Maria Nikulina" userId="a04e4f6d-e19c-40f6-9b51-5b51755f4403" providerId="ADAL" clId="{4C0C1C6B-9A17-4DF2-8244-4077A7D4573E}" dt="2020-02-03T20:05:08.361" v="569" actId="27636"/>
          <ac:spMkLst>
            <pc:docMk/>
            <pc:sldMk cId="202802445" sldId="267"/>
            <ac:spMk id="4" creationId="{97578E9F-2F24-4D0D-B797-E46D6B62BF3F}"/>
          </ac:spMkLst>
        </pc:spChg>
      </pc:sldChg>
      <pc:sldChg chg="modSp mod ord modTransition">
        <pc:chgData name="Maria Nikulina" userId="a04e4f6d-e19c-40f6-9b51-5b51755f4403" providerId="ADAL" clId="{4C0C1C6B-9A17-4DF2-8244-4077A7D4573E}" dt="2020-02-07T18:10:25.260" v="1261" actId="404"/>
        <pc:sldMkLst>
          <pc:docMk/>
          <pc:sldMk cId="4197893365" sldId="268"/>
        </pc:sldMkLst>
        <pc:spChg chg="mod">
          <ac:chgData name="Maria Nikulina" userId="a04e4f6d-e19c-40f6-9b51-5b51755f4403" providerId="ADAL" clId="{4C0C1C6B-9A17-4DF2-8244-4077A7D4573E}" dt="2020-02-07T18:10:25.260" v="1261" actId="404"/>
          <ac:spMkLst>
            <pc:docMk/>
            <pc:sldMk cId="4197893365" sldId="268"/>
            <ac:spMk id="2" creationId="{F813EBF6-063F-4057-B1B5-1A5B257C013C}"/>
          </ac:spMkLst>
        </pc:spChg>
      </pc:sldChg>
      <pc:sldChg chg="addSp modSp mod ord modTransition">
        <pc:chgData name="Maria Nikulina" userId="a04e4f6d-e19c-40f6-9b51-5b51755f4403" providerId="ADAL" clId="{4C0C1C6B-9A17-4DF2-8244-4077A7D4573E}" dt="2020-02-07T18:08:12.725" v="1246"/>
        <pc:sldMkLst>
          <pc:docMk/>
          <pc:sldMk cId="884074060" sldId="269"/>
        </pc:sldMkLst>
        <pc:spChg chg="mod ord">
          <ac:chgData name="Maria Nikulina" userId="a04e4f6d-e19c-40f6-9b51-5b51755f4403" providerId="ADAL" clId="{4C0C1C6B-9A17-4DF2-8244-4077A7D4573E}" dt="2020-02-03T20:09:05.902" v="615" actId="255"/>
          <ac:spMkLst>
            <pc:docMk/>
            <pc:sldMk cId="884074060" sldId="269"/>
            <ac:spMk id="2" creationId="{F813EBF6-063F-4057-B1B5-1A5B257C013C}"/>
          </ac:spMkLst>
        </pc:spChg>
        <pc:spChg chg="mod">
          <ac:chgData name="Maria Nikulina" userId="a04e4f6d-e19c-40f6-9b51-5b51755f4403" providerId="ADAL" clId="{4C0C1C6B-9A17-4DF2-8244-4077A7D4573E}" dt="2020-02-03T20:09:00.395" v="614" actId="14100"/>
          <ac:spMkLst>
            <pc:docMk/>
            <pc:sldMk cId="884074060" sldId="269"/>
            <ac:spMk id="4" creationId="{97578E9F-2F24-4D0D-B797-E46D6B62BF3F}"/>
          </ac:spMkLst>
        </pc:spChg>
        <pc:spChg chg="add">
          <ac:chgData name="Maria Nikulina" userId="a04e4f6d-e19c-40f6-9b51-5b51755f4403" providerId="ADAL" clId="{4C0C1C6B-9A17-4DF2-8244-4077A7D4573E}" dt="2020-01-30T20:55:23.048" v="95" actId="26606"/>
          <ac:spMkLst>
            <pc:docMk/>
            <pc:sldMk cId="884074060" sldId="269"/>
            <ac:spMk id="13" creationId="{59A309A7-1751-4ABE-A3C1-EEC40366AD89}"/>
          </ac:spMkLst>
        </pc:spChg>
        <pc:spChg chg="add">
          <ac:chgData name="Maria Nikulina" userId="a04e4f6d-e19c-40f6-9b51-5b51755f4403" providerId="ADAL" clId="{4C0C1C6B-9A17-4DF2-8244-4077A7D4573E}" dt="2020-01-30T20:55:23.048" v="95" actId="26606"/>
          <ac:spMkLst>
            <pc:docMk/>
            <pc:sldMk cId="884074060" sldId="269"/>
            <ac:spMk id="15" creationId="{967D8EB6-EAE1-4F9C-B398-83321E287204}"/>
          </ac:spMkLst>
        </pc:spChg>
        <pc:picChg chg="mod">
          <ac:chgData name="Maria Nikulina" userId="a04e4f6d-e19c-40f6-9b51-5b51755f4403" providerId="ADAL" clId="{4C0C1C6B-9A17-4DF2-8244-4077A7D4573E}" dt="2020-01-30T20:55:23.048" v="95" actId="26606"/>
          <ac:picMkLst>
            <pc:docMk/>
            <pc:sldMk cId="884074060" sldId="269"/>
            <ac:picMk id="8" creationId="{708B8D18-3F73-433C-AF8A-EF505DE513BB}"/>
          </ac:picMkLst>
        </pc:picChg>
      </pc:sldChg>
      <pc:sldChg chg="modSp mod ord modTransition">
        <pc:chgData name="Maria Nikulina" userId="a04e4f6d-e19c-40f6-9b51-5b51755f4403" providerId="ADAL" clId="{4C0C1C6B-9A17-4DF2-8244-4077A7D4573E}" dt="2020-02-07T18:08:12.725" v="1246"/>
        <pc:sldMkLst>
          <pc:docMk/>
          <pc:sldMk cId="836368085" sldId="270"/>
        </pc:sldMkLst>
        <pc:spChg chg="mod">
          <ac:chgData name="Maria Nikulina" userId="a04e4f6d-e19c-40f6-9b51-5b51755f4403" providerId="ADAL" clId="{4C0C1C6B-9A17-4DF2-8244-4077A7D4573E}" dt="2020-02-03T20:03:32.538" v="537" actId="14100"/>
          <ac:spMkLst>
            <pc:docMk/>
            <pc:sldMk cId="836368085" sldId="270"/>
            <ac:spMk id="2" creationId="{F813EBF6-063F-4057-B1B5-1A5B257C013C}"/>
          </ac:spMkLst>
        </pc:spChg>
        <pc:spChg chg="mod">
          <ac:chgData name="Maria Nikulina" userId="a04e4f6d-e19c-40f6-9b51-5b51755f4403" providerId="ADAL" clId="{4C0C1C6B-9A17-4DF2-8244-4077A7D4573E}" dt="2020-02-03T20:35:15.228" v="1040" actId="20577"/>
          <ac:spMkLst>
            <pc:docMk/>
            <pc:sldMk cId="836368085" sldId="270"/>
            <ac:spMk id="4" creationId="{97578E9F-2F24-4D0D-B797-E46D6B62BF3F}"/>
          </ac:spMkLst>
        </pc:spChg>
      </pc:sldChg>
      <pc:sldChg chg="modSp mod ord modTransition">
        <pc:chgData name="Maria Nikulina" userId="a04e4f6d-e19c-40f6-9b51-5b51755f4403" providerId="ADAL" clId="{4C0C1C6B-9A17-4DF2-8244-4077A7D4573E}" dt="2020-02-07T18:08:12.725" v="1246"/>
        <pc:sldMkLst>
          <pc:docMk/>
          <pc:sldMk cId="441991430" sldId="271"/>
        </pc:sldMkLst>
        <pc:spChg chg="mod">
          <ac:chgData name="Maria Nikulina" userId="a04e4f6d-e19c-40f6-9b51-5b51755f4403" providerId="ADAL" clId="{4C0C1C6B-9A17-4DF2-8244-4077A7D4573E}" dt="2020-02-03T20:00:11.043" v="508" actId="113"/>
          <ac:spMkLst>
            <pc:docMk/>
            <pc:sldMk cId="441991430" sldId="271"/>
            <ac:spMk id="2" creationId="{F813EBF6-063F-4057-B1B5-1A5B257C013C}"/>
          </ac:spMkLst>
        </pc:spChg>
        <pc:spChg chg="mod">
          <ac:chgData name="Maria Nikulina" userId="a04e4f6d-e19c-40f6-9b51-5b51755f4403" providerId="ADAL" clId="{4C0C1C6B-9A17-4DF2-8244-4077A7D4573E}" dt="2020-01-30T20:54:07.734" v="75" actId="14100"/>
          <ac:spMkLst>
            <pc:docMk/>
            <pc:sldMk cId="441991430" sldId="271"/>
            <ac:spMk id="4" creationId="{97578E9F-2F24-4D0D-B797-E46D6B62BF3F}"/>
          </ac:spMkLst>
        </pc:spChg>
      </pc:sldChg>
      <pc:sldChg chg="modSp mod ord modTransition">
        <pc:chgData name="Maria Nikulina" userId="a04e4f6d-e19c-40f6-9b51-5b51755f4403" providerId="ADAL" clId="{4C0C1C6B-9A17-4DF2-8244-4077A7D4573E}" dt="2020-02-07T18:08:12.725" v="1246"/>
        <pc:sldMkLst>
          <pc:docMk/>
          <pc:sldMk cId="2543085971" sldId="272"/>
        </pc:sldMkLst>
        <pc:spChg chg="mod">
          <ac:chgData name="Maria Nikulina" userId="a04e4f6d-e19c-40f6-9b51-5b51755f4403" providerId="ADAL" clId="{4C0C1C6B-9A17-4DF2-8244-4077A7D4573E}" dt="2020-02-03T20:14:37.266" v="675" actId="255"/>
          <ac:spMkLst>
            <pc:docMk/>
            <pc:sldMk cId="2543085971" sldId="272"/>
            <ac:spMk id="2" creationId="{F813EBF6-063F-4057-B1B5-1A5B257C013C}"/>
          </ac:spMkLst>
        </pc:spChg>
        <pc:spChg chg="mod">
          <ac:chgData name="Maria Nikulina" userId="a04e4f6d-e19c-40f6-9b51-5b51755f4403" providerId="ADAL" clId="{4C0C1C6B-9A17-4DF2-8244-4077A7D4573E}" dt="2020-02-03T20:14:53.548" v="679" actId="255"/>
          <ac:spMkLst>
            <pc:docMk/>
            <pc:sldMk cId="2543085971" sldId="272"/>
            <ac:spMk id="4" creationId="{97578E9F-2F24-4D0D-B797-E46D6B62BF3F}"/>
          </ac:spMkLst>
        </pc:spChg>
      </pc:sldChg>
      <pc:sldChg chg="modSp mod modTransition">
        <pc:chgData name="Maria Nikulina" userId="a04e4f6d-e19c-40f6-9b51-5b51755f4403" providerId="ADAL" clId="{4C0C1C6B-9A17-4DF2-8244-4077A7D4573E}" dt="2020-02-07T18:08:12.725" v="1246"/>
        <pc:sldMkLst>
          <pc:docMk/>
          <pc:sldMk cId="4033642876" sldId="273"/>
        </pc:sldMkLst>
        <pc:spChg chg="mod ord">
          <ac:chgData name="Maria Nikulina" userId="a04e4f6d-e19c-40f6-9b51-5b51755f4403" providerId="ADAL" clId="{4C0C1C6B-9A17-4DF2-8244-4077A7D4573E}" dt="2020-02-03T20:13:37.442" v="664" actId="113"/>
          <ac:spMkLst>
            <pc:docMk/>
            <pc:sldMk cId="4033642876" sldId="273"/>
            <ac:spMk id="2" creationId="{F813EBF6-063F-4057-B1B5-1A5B257C013C}"/>
          </ac:spMkLst>
        </pc:spChg>
        <pc:spChg chg="mod">
          <ac:chgData name="Maria Nikulina" userId="a04e4f6d-e19c-40f6-9b51-5b51755f4403" providerId="ADAL" clId="{4C0C1C6B-9A17-4DF2-8244-4077A7D4573E}" dt="2020-02-03T20:13:59.638" v="668" actId="14100"/>
          <ac:spMkLst>
            <pc:docMk/>
            <pc:sldMk cId="4033642876" sldId="273"/>
            <ac:spMk id="4" creationId="{97578E9F-2F24-4D0D-B797-E46D6B62BF3F}"/>
          </ac:spMkLst>
        </pc:spChg>
        <pc:picChg chg="mod">
          <ac:chgData name="Maria Nikulina" userId="a04e4f6d-e19c-40f6-9b51-5b51755f4403" providerId="ADAL" clId="{4C0C1C6B-9A17-4DF2-8244-4077A7D4573E}" dt="2020-02-03T20:13:57.142" v="667" actId="1076"/>
          <ac:picMkLst>
            <pc:docMk/>
            <pc:sldMk cId="4033642876" sldId="273"/>
            <ac:picMk id="7" creationId="{C9414255-C836-4960-83DC-9BBAA5B1C3CC}"/>
          </ac:picMkLst>
        </pc:picChg>
      </pc:sldChg>
      <pc:sldChg chg="modSp mod ord modTransition">
        <pc:chgData name="Maria Nikulina" userId="a04e4f6d-e19c-40f6-9b51-5b51755f4403" providerId="ADAL" clId="{4C0C1C6B-9A17-4DF2-8244-4077A7D4573E}" dt="2020-02-07T18:08:12.725" v="1246"/>
        <pc:sldMkLst>
          <pc:docMk/>
          <pc:sldMk cId="1115383166" sldId="274"/>
        </pc:sldMkLst>
        <pc:spChg chg="mod">
          <ac:chgData name="Maria Nikulina" userId="a04e4f6d-e19c-40f6-9b51-5b51755f4403" providerId="ADAL" clId="{4C0C1C6B-9A17-4DF2-8244-4077A7D4573E}" dt="2020-02-03T20:03:20.111" v="536" actId="113"/>
          <ac:spMkLst>
            <pc:docMk/>
            <pc:sldMk cId="1115383166" sldId="274"/>
            <ac:spMk id="2" creationId="{F813EBF6-063F-4057-B1B5-1A5B257C013C}"/>
          </ac:spMkLst>
        </pc:spChg>
        <pc:spChg chg="mod">
          <ac:chgData name="Maria Nikulina" userId="a04e4f6d-e19c-40f6-9b51-5b51755f4403" providerId="ADAL" clId="{4C0C1C6B-9A17-4DF2-8244-4077A7D4573E}" dt="2020-02-03T20:33:17.038" v="1033" actId="20577"/>
          <ac:spMkLst>
            <pc:docMk/>
            <pc:sldMk cId="1115383166" sldId="274"/>
            <ac:spMk id="4" creationId="{97578E9F-2F24-4D0D-B797-E46D6B62BF3F}"/>
          </ac:spMkLst>
        </pc:spChg>
        <pc:picChg chg="mod">
          <ac:chgData name="Maria Nikulina" userId="a04e4f6d-e19c-40f6-9b51-5b51755f4403" providerId="ADAL" clId="{4C0C1C6B-9A17-4DF2-8244-4077A7D4573E}" dt="2020-02-03T20:11:31.649" v="642" actId="1076"/>
          <ac:picMkLst>
            <pc:docMk/>
            <pc:sldMk cId="1115383166" sldId="274"/>
            <ac:picMk id="23" creationId="{EB9A86C2-0A2B-478B-A47B-79B98AFB1707}"/>
          </ac:picMkLst>
        </pc:picChg>
      </pc:sldChg>
      <pc:sldChg chg="modSp mod ord modTransition">
        <pc:chgData name="Maria Nikulina" userId="a04e4f6d-e19c-40f6-9b51-5b51755f4403" providerId="ADAL" clId="{4C0C1C6B-9A17-4DF2-8244-4077A7D4573E}" dt="2020-02-07T18:09:47.999" v="1254" actId="20577"/>
        <pc:sldMkLst>
          <pc:docMk/>
          <pc:sldMk cId="2144891401" sldId="275"/>
        </pc:sldMkLst>
        <pc:spChg chg="mod">
          <ac:chgData name="Maria Nikulina" userId="a04e4f6d-e19c-40f6-9b51-5b51755f4403" providerId="ADAL" clId="{4C0C1C6B-9A17-4DF2-8244-4077A7D4573E}" dt="2020-02-07T18:09:47.999" v="1254" actId="20577"/>
          <ac:spMkLst>
            <pc:docMk/>
            <pc:sldMk cId="2144891401" sldId="275"/>
            <ac:spMk id="2" creationId="{F813EBF6-063F-4057-B1B5-1A5B257C013C}"/>
          </ac:spMkLst>
        </pc:spChg>
        <pc:spChg chg="mod">
          <ac:chgData name="Maria Nikulina" userId="a04e4f6d-e19c-40f6-9b51-5b51755f4403" providerId="ADAL" clId="{4C0C1C6B-9A17-4DF2-8244-4077A7D4573E}" dt="2020-02-03T20:10:22.905" v="634" actId="20577"/>
          <ac:spMkLst>
            <pc:docMk/>
            <pc:sldMk cId="2144891401" sldId="275"/>
            <ac:spMk id="5" creationId="{5C65BD13-D8AC-4836-890F-3316E341304C}"/>
          </ac:spMkLst>
        </pc:spChg>
        <pc:picChg chg="mod">
          <ac:chgData name="Maria Nikulina" userId="a04e4f6d-e19c-40f6-9b51-5b51755f4403" providerId="ADAL" clId="{4C0C1C6B-9A17-4DF2-8244-4077A7D4573E}" dt="2020-01-30T21:12:08.586" v="281" actId="14100"/>
          <ac:picMkLst>
            <pc:docMk/>
            <pc:sldMk cId="2144891401" sldId="275"/>
            <ac:picMk id="7" creationId="{F3761FD7-FEB7-4B85-A7EB-4DCEEA27D4F1}"/>
          </ac:picMkLst>
        </pc:picChg>
      </pc:sldChg>
      <pc:sldChg chg="modSp mod ord modTransition">
        <pc:chgData name="Maria Nikulina" userId="a04e4f6d-e19c-40f6-9b51-5b51755f4403" providerId="ADAL" clId="{4C0C1C6B-9A17-4DF2-8244-4077A7D4573E}" dt="2020-02-07T18:08:12.725" v="1246"/>
        <pc:sldMkLst>
          <pc:docMk/>
          <pc:sldMk cId="1328231533" sldId="276"/>
        </pc:sldMkLst>
        <pc:spChg chg="mod">
          <ac:chgData name="Maria Nikulina" userId="a04e4f6d-e19c-40f6-9b51-5b51755f4403" providerId="ADAL" clId="{4C0C1C6B-9A17-4DF2-8244-4077A7D4573E}" dt="2020-02-03T20:11:17.257" v="639" actId="404"/>
          <ac:spMkLst>
            <pc:docMk/>
            <pc:sldMk cId="1328231533" sldId="276"/>
            <ac:spMk id="2" creationId="{F813EBF6-063F-4057-B1B5-1A5B257C013C}"/>
          </ac:spMkLst>
        </pc:spChg>
        <pc:spChg chg="mod">
          <ac:chgData name="Maria Nikulina" userId="a04e4f6d-e19c-40f6-9b51-5b51755f4403" providerId="ADAL" clId="{4C0C1C6B-9A17-4DF2-8244-4077A7D4573E}" dt="2020-02-03T19:51:22.485" v="345" actId="2711"/>
          <ac:spMkLst>
            <pc:docMk/>
            <pc:sldMk cId="1328231533" sldId="276"/>
            <ac:spMk id="4" creationId="{97578E9F-2F24-4D0D-B797-E46D6B62BF3F}"/>
          </ac:spMkLst>
        </pc:spChg>
      </pc:sldChg>
      <pc:sldChg chg="modSp mod ord modTransition">
        <pc:chgData name="Maria Nikulina" userId="a04e4f6d-e19c-40f6-9b51-5b51755f4403" providerId="ADAL" clId="{4C0C1C6B-9A17-4DF2-8244-4077A7D4573E}" dt="2020-02-07T18:08:12.725" v="1246"/>
        <pc:sldMkLst>
          <pc:docMk/>
          <pc:sldMk cId="2279521402" sldId="277"/>
        </pc:sldMkLst>
        <pc:spChg chg="mod">
          <ac:chgData name="Maria Nikulina" userId="a04e4f6d-e19c-40f6-9b51-5b51755f4403" providerId="ADAL" clId="{4C0C1C6B-9A17-4DF2-8244-4077A7D4573E}" dt="2020-02-03T20:03:04.887" v="534" actId="255"/>
          <ac:spMkLst>
            <pc:docMk/>
            <pc:sldMk cId="2279521402" sldId="277"/>
            <ac:spMk id="2" creationId="{F813EBF6-063F-4057-B1B5-1A5B257C013C}"/>
          </ac:spMkLst>
        </pc:spChg>
        <pc:spChg chg="mod">
          <ac:chgData name="Maria Nikulina" userId="a04e4f6d-e19c-40f6-9b51-5b51755f4403" providerId="ADAL" clId="{4C0C1C6B-9A17-4DF2-8244-4077A7D4573E}" dt="2020-02-03T20:04:15.393" v="553" actId="27636"/>
          <ac:spMkLst>
            <pc:docMk/>
            <pc:sldMk cId="2279521402" sldId="277"/>
            <ac:spMk id="4" creationId="{97578E9F-2F24-4D0D-B797-E46D6B62BF3F}"/>
          </ac:spMkLst>
        </pc:spChg>
        <pc:picChg chg="mod">
          <ac:chgData name="Maria Nikulina" userId="a04e4f6d-e19c-40f6-9b51-5b51755f4403" providerId="ADAL" clId="{4C0C1C6B-9A17-4DF2-8244-4077A7D4573E}" dt="2020-02-03T20:02:21.786" v="525" actId="14100"/>
          <ac:picMkLst>
            <pc:docMk/>
            <pc:sldMk cId="2279521402" sldId="277"/>
            <ac:picMk id="23" creationId="{EB9A86C2-0A2B-478B-A47B-79B98AFB1707}"/>
          </ac:picMkLst>
        </pc:picChg>
      </pc:sldChg>
      <pc:sldChg chg="addSp delSp modSp new mod ord modTransition setBg">
        <pc:chgData name="Maria Nikulina" userId="a04e4f6d-e19c-40f6-9b51-5b51755f4403" providerId="ADAL" clId="{4C0C1C6B-9A17-4DF2-8244-4077A7D4573E}" dt="2020-02-07T18:08:12.725" v="1246"/>
        <pc:sldMkLst>
          <pc:docMk/>
          <pc:sldMk cId="3050696972" sldId="278"/>
        </pc:sldMkLst>
        <pc:spChg chg="mod">
          <ac:chgData name="Maria Nikulina" userId="a04e4f6d-e19c-40f6-9b51-5b51755f4403" providerId="ADAL" clId="{4C0C1C6B-9A17-4DF2-8244-4077A7D4573E}" dt="2020-02-03T19:59:38.320" v="503" actId="1076"/>
          <ac:spMkLst>
            <pc:docMk/>
            <pc:sldMk cId="3050696972" sldId="278"/>
            <ac:spMk id="2" creationId="{06A91E3A-50D1-46EF-9FD1-AE4587660165}"/>
          </ac:spMkLst>
        </pc:spChg>
        <pc:spChg chg="del">
          <ac:chgData name="Maria Nikulina" userId="a04e4f6d-e19c-40f6-9b51-5b51755f4403" providerId="ADAL" clId="{4C0C1C6B-9A17-4DF2-8244-4077A7D4573E}" dt="2020-01-30T20:58:19.514" v="113" actId="931"/>
          <ac:spMkLst>
            <pc:docMk/>
            <pc:sldMk cId="3050696972" sldId="278"/>
            <ac:spMk id="3" creationId="{46CB17B2-E999-414B-BBDD-6BFC668C4A29}"/>
          </ac:spMkLst>
        </pc:spChg>
        <pc:spChg chg="mod">
          <ac:chgData name="Maria Nikulina" userId="a04e4f6d-e19c-40f6-9b51-5b51755f4403" providerId="ADAL" clId="{4C0C1C6B-9A17-4DF2-8244-4077A7D4573E}" dt="2020-02-03T19:55:26.704" v="387" actId="1076"/>
          <ac:spMkLst>
            <pc:docMk/>
            <pc:sldMk cId="3050696972" sldId="278"/>
            <ac:spMk id="4" creationId="{E3E5BD18-6F9F-4FE0-AB73-DD5680F0D636}"/>
          </ac:spMkLst>
        </pc:spChg>
        <pc:picChg chg="add mod ord">
          <ac:chgData name="Maria Nikulina" userId="a04e4f6d-e19c-40f6-9b51-5b51755f4403" providerId="ADAL" clId="{4C0C1C6B-9A17-4DF2-8244-4077A7D4573E}" dt="2020-01-30T21:01:11.508" v="169" actId="26606"/>
          <ac:picMkLst>
            <pc:docMk/>
            <pc:sldMk cId="3050696972" sldId="278"/>
            <ac:picMk id="6" creationId="{334743F6-E971-4F70-BAF4-3DFC01F9837A}"/>
          </ac:picMkLst>
        </pc:picChg>
      </pc:sldChg>
      <pc:sldChg chg="modSp mod ord modTransition">
        <pc:chgData name="Maria Nikulina" userId="a04e4f6d-e19c-40f6-9b51-5b51755f4403" providerId="ADAL" clId="{4C0C1C6B-9A17-4DF2-8244-4077A7D4573E}" dt="2020-02-07T18:09:37.701" v="1251" actId="20577"/>
        <pc:sldMkLst>
          <pc:docMk/>
          <pc:sldMk cId="1434306405" sldId="279"/>
        </pc:sldMkLst>
        <pc:spChg chg="mod">
          <ac:chgData name="Maria Nikulina" userId="a04e4f6d-e19c-40f6-9b51-5b51755f4403" providerId="ADAL" clId="{4C0C1C6B-9A17-4DF2-8244-4077A7D4573E}" dt="2020-02-07T18:09:37.701" v="1251" actId="20577"/>
          <ac:spMkLst>
            <pc:docMk/>
            <pc:sldMk cId="1434306405" sldId="279"/>
            <ac:spMk id="2" creationId="{06A91E3A-50D1-46EF-9FD1-AE4587660165}"/>
          </ac:spMkLst>
        </pc:spChg>
        <pc:spChg chg="mod ord">
          <ac:chgData name="Maria Nikulina" userId="a04e4f6d-e19c-40f6-9b51-5b51755f4403" providerId="ADAL" clId="{4C0C1C6B-9A17-4DF2-8244-4077A7D4573E}" dt="2020-02-03T20:06:15.537" v="592" actId="27636"/>
          <ac:spMkLst>
            <pc:docMk/>
            <pc:sldMk cId="1434306405" sldId="279"/>
            <ac:spMk id="4" creationId="{E3E5BD18-6F9F-4FE0-AB73-DD5680F0D636}"/>
          </ac:spMkLst>
        </pc:spChg>
        <pc:picChg chg="mod">
          <ac:chgData name="Maria Nikulina" userId="a04e4f6d-e19c-40f6-9b51-5b51755f4403" providerId="ADAL" clId="{4C0C1C6B-9A17-4DF2-8244-4077A7D4573E}" dt="2020-01-30T21:05:54.041" v="214" actId="26606"/>
          <ac:picMkLst>
            <pc:docMk/>
            <pc:sldMk cId="1434306405" sldId="279"/>
            <ac:picMk id="6" creationId="{334743F6-E971-4F70-BAF4-3DFC01F9837A}"/>
          </ac:picMkLst>
        </pc:picChg>
      </pc:sldChg>
      <pc:sldChg chg="modSp mod ord modTransition">
        <pc:chgData name="Maria Nikulina" userId="a04e4f6d-e19c-40f6-9b51-5b51755f4403" providerId="ADAL" clId="{4C0C1C6B-9A17-4DF2-8244-4077A7D4573E}" dt="2020-02-07T18:08:12.725" v="1246"/>
        <pc:sldMkLst>
          <pc:docMk/>
          <pc:sldMk cId="3803176358" sldId="280"/>
        </pc:sldMkLst>
        <pc:spChg chg="mod">
          <ac:chgData name="Maria Nikulina" userId="a04e4f6d-e19c-40f6-9b51-5b51755f4403" providerId="ADAL" clId="{4C0C1C6B-9A17-4DF2-8244-4077A7D4573E}" dt="2020-02-03T19:56:08.425" v="395" actId="20577"/>
          <ac:spMkLst>
            <pc:docMk/>
            <pc:sldMk cId="3803176358" sldId="280"/>
            <ac:spMk id="2" creationId="{06A91E3A-50D1-46EF-9FD1-AE4587660165}"/>
          </ac:spMkLst>
        </pc:spChg>
        <pc:spChg chg="mod">
          <ac:chgData name="Maria Nikulina" userId="a04e4f6d-e19c-40f6-9b51-5b51755f4403" providerId="ADAL" clId="{4C0C1C6B-9A17-4DF2-8244-4077A7D4573E}" dt="2020-02-07T17:57:57.727" v="1128" actId="404"/>
          <ac:spMkLst>
            <pc:docMk/>
            <pc:sldMk cId="3803176358" sldId="280"/>
            <ac:spMk id="4" creationId="{E3E5BD18-6F9F-4FE0-AB73-DD5680F0D636}"/>
          </ac:spMkLst>
        </pc:spChg>
      </pc:sldChg>
      <pc:sldChg chg="modSp add mod ord modTransition setBg">
        <pc:chgData name="Maria Nikulina" userId="a04e4f6d-e19c-40f6-9b51-5b51755f4403" providerId="ADAL" clId="{4C0C1C6B-9A17-4DF2-8244-4077A7D4573E}" dt="2020-02-07T18:10:06.866" v="1258" actId="20577"/>
        <pc:sldMkLst>
          <pc:docMk/>
          <pc:sldMk cId="1770818019" sldId="281"/>
        </pc:sldMkLst>
        <pc:spChg chg="mod">
          <ac:chgData name="Maria Nikulina" userId="a04e4f6d-e19c-40f6-9b51-5b51755f4403" providerId="ADAL" clId="{4C0C1C6B-9A17-4DF2-8244-4077A7D4573E}" dt="2020-02-07T18:10:06.866" v="1258" actId="20577"/>
          <ac:spMkLst>
            <pc:docMk/>
            <pc:sldMk cId="1770818019" sldId="281"/>
            <ac:spMk id="2" creationId="{06A91E3A-50D1-46EF-9FD1-AE4587660165}"/>
          </ac:spMkLst>
        </pc:spChg>
        <pc:spChg chg="mod">
          <ac:chgData name="Maria Nikulina" userId="a04e4f6d-e19c-40f6-9b51-5b51755f4403" providerId="ADAL" clId="{4C0C1C6B-9A17-4DF2-8244-4077A7D4573E}" dt="2020-01-30T21:08:28.202" v="243" actId="2711"/>
          <ac:spMkLst>
            <pc:docMk/>
            <pc:sldMk cId="1770818019" sldId="281"/>
            <ac:spMk id="4" creationId="{E3E5BD18-6F9F-4FE0-AB73-DD5680F0D636}"/>
          </ac:spMkLst>
        </pc:spChg>
      </pc:sldChg>
      <pc:sldChg chg="modSp mod ord modTransition">
        <pc:chgData name="Maria Nikulina" userId="a04e4f6d-e19c-40f6-9b51-5b51755f4403" providerId="ADAL" clId="{4C0C1C6B-9A17-4DF2-8244-4077A7D4573E}" dt="2020-02-07T18:08:12.725" v="1246"/>
        <pc:sldMkLst>
          <pc:docMk/>
          <pc:sldMk cId="672891753" sldId="282"/>
        </pc:sldMkLst>
        <pc:spChg chg="mod">
          <ac:chgData name="Maria Nikulina" userId="a04e4f6d-e19c-40f6-9b51-5b51755f4403" providerId="ADAL" clId="{4C0C1C6B-9A17-4DF2-8244-4077A7D4573E}" dt="2020-02-03T20:14:13.989" v="670" actId="6549"/>
          <ac:spMkLst>
            <pc:docMk/>
            <pc:sldMk cId="672891753" sldId="282"/>
            <ac:spMk id="5" creationId="{5C65BD13-D8AC-4836-890F-3316E341304C}"/>
          </ac:spMkLst>
        </pc:spChg>
      </pc:sldChg>
      <pc:sldChg chg="addSp delSp modSp new mod modTransition setBg modClrScheme chgLayout">
        <pc:chgData name="Maria Nikulina" userId="a04e4f6d-e19c-40f6-9b51-5b51755f4403" providerId="ADAL" clId="{4C0C1C6B-9A17-4DF2-8244-4077A7D4573E}" dt="2020-02-07T18:08:12.725" v="1246"/>
        <pc:sldMkLst>
          <pc:docMk/>
          <pc:sldMk cId="1125093891" sldId="283"/>
        </pc:sldMkLst>
        <pc:spChg chg="del mod ord">
          <ac:chgData name="Maria Nikulina" userId="a04e4f6d-e19c-40f6-9b51-5b51755f4403" providerId="ADAL" clId="{4C0C1C6B-9A17-4DF2-8244-4077A7D4573E}" dt="2020-02-03T19:47:46.366" v="295" actId="700"/>
          <ac:spMkLst>
            <pc:docMk/>
            <pc:sldMk cId="1125093891" sldId="283"/>
            <ac:spMk id="2" creationId="{7E75B172-FC02-478A-8A75-E779C563F13C}"/>
          </ac:spMkLst>
        </pc:spChg>
        <pc:spChg chg="del mod ord">
          <ac:chgData name="Maria Nikulina" userId="a04e4f6d-e19c-40f6-9b51-5b51755f4403" providerId="ADAL" clId="{4C0C1C6B-9A17-4DF2-8244-4077A7D4573E}" dt="2020-02-03T19:47:46.366" v="295" actId="700"/>
          <ac:spMkLst>
            <pc:docMk/>
            <pc:sldMk cId="1125093891" sldId="283"/>
            <ac:spMk id="3" creationId="{C16BA1E5-35E5-4176-9F0A-E8878B5B26C3}"/>
          </ac:spMkLst>
        </pc:spChg>
        <pc:spChg chg="add del mod ord">
          <ac:chgData name="Maria Nikulina" userId="a04e4f6d-e19c-40f6-9b51-5b51755f4403" providerId="ADAL" clId="{4C0C1C6B-9A17-4DF2-8244-4077A7D4573E}" dt="2020-02-03T19:48:10.180" v="299" actId="26606"/>
          <ac:spMkLst>
            <pc:docMk/>
            <pc:sldMk cId="1125093891" sldId="283"/>
            <ac:spMk id="4" creationId="{D3221D1B-68F6-43CD-93FB-4638910FA725}"/>
          </ac:spMkLst>
        </pc:spChg>
        <pc:spChg chg="add del mod ord">
          <ac:chgData name="Maria Nikulina" userId="a04e4f6d-e19c-40f6-9b51-5b51755f4403" providerId="ADAL" clId="{4C0C1C6B-9A17-4DF2-8244-4077A7D4573E}" dt="2020-02-03T19:48:01.897" v="296" actId="931"/>
          <ac:spMkLst>
            <pc:docMk/>
            <pc:sldMk cId="1125093891" sldId="283"/>
            <ac:spMk id="5" creationId="{7759F83A-7744-4273-8B17-A3A94F1C0087}"/>
          </ac:spMkLst>
        </pc:spChg>
        <pc:spChg chg="add mod">
          <ac:chgData name="Maria Nikulina" userId="a04e4f6d-e19c-40f6-9b51-5b51755f4403" providerId="ADAL" clId="{4C0C1C6B-9A17-4DF2-8244-4077A7D4573E}" dt="2020-02-03T19:50:30.748" v="343" actId="207"/>
          <ac:spMkLst>
            <pc:docMk/>
            <pc:sldMk cId="1125093891" sldId="283"/>
            <ac:spMk id="8" creationId="{AA56CB92-8BC0-404C-9A92-624EC2E3D309}"/>
          </ac:spMkLst>
        </pc:spChg>
        <pc:picChg chg="add mod ord">
          <ac:chgData name="Maria Nikulina" userId="a04e4f6d-e19c-40f6-9b51-5b51755f4403" providerId="ADAL" clId="{4C0C1C6B-9A17-4DF2-8244-4077A7D4573E}" dt="2020-02-03T19:49:44.835" v="336" actId="26606"/>
          <ac:picMkLst>
            <pc:docMk/>
            <pc:sldMk cId="1125093891" sldId="283"/>
            <ac:picMk id="7" creationId="{59434B38-7568-49B1-8922-9829F6529E4D}"/>
          </ac:picMkLst>
        </pc:picChg>
      </pc:sldChg>
      <pc:sldChg chg="new del">
        <pc:chgData name="Maria Nikulina" userId="a04e4f6d-e19c-40f6-9b51-5b51755f4403" providerId="ADAL" clId="{4C0C1C6B-9A17-4DF2-8244-4077A7D4573E}" dt="2020-02-03T20:15:52.478" v="681" actId="680"/>
        <pc:sldMkLst>
          <pc:docMk/>
          <pc:sldMk cId="1031879743" sldId="284"/>
        </pc:sldMkLst>
      </pc:sldChg>
      <pc:sldChg chg="addSp delSp modSp new mod ord modTransition setBg">
        <pc:chgData name="Maria Nikulina" userId="a04e4f6d-e19c-40f6-9b51-5b51755f4403" providerId="ADAL" clId="{4C0C1C6B-9A17-4DF2-8244-4077A7D4573E}" dt="2020-02-07T18:08:12.725" v="1246"/>
        <pc:sldMkLst>
          <pc:docMk/>
          <pc:sldMk cId="3517453518" sldId="284"/>
        </pc:sldMkLst>
        <pc:spChg chg="mod">
          <ac:chgData name="Maria Nikulina" userId="a04e4f6d-e19c-40f6-9b51-5b51755f4403" providerId="ADAL" clId="{4C0C1C6B-9A17-4DF2-8244-4077A7D4573E}" dt="2020-02-03T20:20:49.265" v="878" actId="1076"/>
          <ac:spMkLst>
            <pc:docMk/>
            <pc:sldMk cId="3517453518" sldId="284"/>
            <ac:spMk id="2" creationId="{79946AC9-9FE8-4AB2-988D-EF21A6C4DBC8}"/>
          </ac:spMkLst>
        </pc:spChg>
        <pc:spChg chg="del">
          <ac:chgData name="Maria Nikulina" userId="a04e4f6d-e19c-40f6-9b51-5b51755f4403" providerId="ADAL" clId="{4C0C1C6B-9A17-4DF2-8244-4077A7D4573E}" dt="2020-02-03T20:17:24.396" v="774" actId="931"/>
          <ac:spMkLst>
            <pc:docMk/>
            <pc:sldMk cId="3517453518" sldId="284"/>
            <ac:spMk id="3" creationId="{5742EB78-CBC2-4D9D-8A38-A99761B1CBA2}"/>
          </ac:spMkLst>
        </pc:spChg>
        <pc:spChg chg="mod">
          <ac:chgData name="Maria Nikulina" userId="a04e4f6d-e19c-40f6-9b51-5b51755f4403" providerId="ADAL" clId="{4C0C1C6B-9A17-4DF2-8244-4077A7D4573E}" dt="2020-02-03T20:30:32.350" v="1008" actId="20577"/>
          <ac:spMkLst>
            <pc:docMk/>
            <pc:sldMk cId="3517453518" sldId="284"/>
            <ac:spMk id="4" creationId="{846E1D61-1CCA-4734-8856-1C173740F0F6}"/>
          </ac:spMkLst>
        </pc:spChg>
        <pc:picChg chg="add mod ord">
          <ac:chgData name="Maria Nikulina" userId="a04e4f6d-e19c-40f6-9b51-5b51755f4403" providerId="ADAL" clId="{4C0C1C6B-9A17-4DF2-8244-4077A7D4573E}" dt="2020-02-03T20:18:47.105" v="844" actId="26606"/>
          <ac:picMkLst>
            <pc:docMk/>
            <pc:sldMk cId="3517453518" sldId="284"/>
            <ac:picMk id="6" creationId="{CE254A8E-FE23-421B-8F64-B29BC39171C8}"/>
          </ac:picMkLst>
        </pc:picChg>
      </pc:sldChg>
      <pc:sldChg chg="modSp mod ord modTransition">
        <pc:chgData name="Maria Nikulina" userId="a04e4f6d-e19c-40f6-9b51-5b51755f4403" providerId="ADAL" clId="{4C0C1C6B-9A17-4DF2-8244-4077A7D4573E}" dt="2020-02-07T18:10:03.780" v="1256" actId="404"/>
        <pc:sldMkLst>
          <pc:docMk/>
          <pc:sldMk cId="3449025067" sldId="285"/>
        </pc:sldMkLst>
        <pc:spChg chg="mod">
          <ac:chgData name="Maria Nikulina" userId="a04e4f6d-e19c-40f6-9b51-5b51755f4403" providerId="ADAL" clId="{4C0C1C6B-9A17-4DF2-8244-4077A7D4573E}" dt="2020-02-07T18:10:03.780" v="1256" actId="404"/>
          <ac:spMkLst>
            <pc:docMk/>
            <pc:sldMk cId="3449025067" sldId="285"/>
            <ac:spMk id="2" creationId="{79946AC9-9FE8-4AB2-988D-EF21A6C4DBC8}"/>
          </ac:spMkLst>
        </pc:spChg>
        <pc:spChg chg="mod ord">
          <ac:chgData name="Maria Nikulina" userId="a04e4f6d-e19c-40f6-9b51-5b51755f4403" providerId="ADAL" clId="{4C0C1C6B-9A17-4DF2-8244-4077A7D4573E}" dt="2020-02-03T20:22:58.013" v="926" actId="26606"/>
          <ac:spMkLst>
            <pc:docMk/>
            <pc:sldMk cId="3449025067" sldId="285"/>
            <ac:spMk id="4" creationId="{846E1D61-1CCA-4734-8856-1C173740F0F6}"/>
          </ac:spMkLst>
        </pc:spChg>
        <pc:picChg chg="mod">
          <ac:chgData name="Maria Nikulina" userId="a04e4f6d-e19c-40f6-9b51-5b51755f4403" providerId="ADAL" clId="{4C0C1C6B-9A17-4DF2-8244-4077A7D4573E}" dt="2020-02-03T20:22:58.013" v="926" actId="26606"/>
          <ac:picMkLst>
            <pc:docMk/>
            <pc:sldMk cId="3449025067" sldId="285"/>
            <ac:picMk id="6" creationId="{CE254A8E-FE23-421B-8F64-B29BC39171C8}"/>
          </ac:picMkLst>
        </pc:picChg>
      </pc:sldChg>
      <pc:sldChg chg="modSp mod ord modTransition">
        <pc:chgData name="Maria Nikulina" userId="a04e4f6d-e19c-40f6-9b51-5b51755f4403" providerId="ADAL" clId="{4C0C1C6B-9A17-4DF2-8244-4077A7D4573E}" dt="2020-02-07T18:08:12.725" v="1246"/>
        <pc:sldMkLst>
          <pc:docMk/>
          <pc:sldMk cId="1903921235" sldId="286"/>
        </pc:sldMkLst>
        <pc:spChg chg="mod">
          <ac:chgData name="Maria Nikulina" userId="a04e4f6d-e19c-40f6-9b51-5b51755f4403" providerId="ADAL" clId="{4C0C1C6B-9A17-4DF2-8244-4077A7D4573E}" dt="2020-02-03T20:36:59.738" v="1063" actId="2711"/>
          <ac:spMkLst>
            <pc:docMk/>
            <pc:sldMk cId="1903921235" sldId="286"/>
            <ac:spMk id="2" creationId="{79946AC9-9FE8-4AB2-988D-EF21A6C4DBC8}"/>
          </ac:spMkLst>
        </pc:spChg>
        <pc:spChg chg="mod">
          <ac:chgData name="Maria Nikulina" userId="a04e4f6d-e19c-40f6-9b51-5b51755f4403" providerId="ADAL" clId="{4C0C1C6B-9A17-4DF2-8244-4077A7D4573E}" dt="2020-02-03T20:37:25.931" v="1073" actId="27636"/>
          <ac:spMkLst>
            <pc:docMk/>
            <pc:sldMk cId="1903921235" sldId="286"/>
            <ac:spMk id="4" creationId="{846E1D61-1CCA-4734-8856-1C173740F0F6}"/>
          </ac:spMkLst>
        </pc:spChg>
        <pc:picChg chg="mod">
          <ac:chgData name="Maria Nikulina" userId="a04e4f6d-e19c-40f6-9b51-5b51755f4403" providerId="ADAL" clId="{4C0C1C6B-9A17-4DF2-8244-4077A7D4573E}" dt="2020-02-03T20:37:05.113" v="1065" actId="1440"/>
          <ac:picMkLst>
            <pc:docMk/>
            <pc:sldMk cId="1903921235" sldId="286"/>
            <ac:picMk id="6" creationId="{CE254A8E-FE23-421B-8F64-B29BC39171C8}"/>
          </ac:picMkLst>
        </pc:picChg>
      </pc:sldChg>
      <pc:sldChg chg="addSp delSp modSp mod ord modTransition">
        <pc:chgData name="Maria Nikulina" userId="a04e4f6d-e19c-40f6-9b51-5b51755f4403" providerId="ADAL" clId="{4C0C1C6B-9A17-4DF2-8244-4077A7D4573E}" dt="2020-02-07T18:08:45.660" v="1249" actId="113"/>
        <pc:sldMkLst>
          <pc:docMk/>
          <pc:sldMk cId="1951979482" sldId="287"/>
        </pc:sldMkLst>
        <pc:spChg chg="mod">
          <ac:chgData name="Maria Nikulina" userId="a04e4f6d-e19c-40f6-9b51-5b51755f4403" providerId="ADAL" clId="{4C0C1C6B-9A17-4DF2-8244-4077A7D4573E}" dt="2020-02-07T17:58:32.632" v="1131" actId="26606"/>
          <ac:spMkLst>
            <pc:docMk/>
            <pc:sldMk cId="1951979482" sldId="287"/>
            <ac:spMk id="2" creationId="{06A91E3A-50D1-46EF-9FD1-AE4587660165}"/>
          </ac:spMkLst>
        </pc:spChg>
        <pc:spChg chg="mod">
          <ac:chgData name="Maria Nikulina" userId="a04e4f6d-e19c-40f6-9b51-5b51755f4403" providerId="ADAL" clId="{4C0C1C6B-9A17-4DF2-8244-4077A7D4573E}" dt="2020-02-07T18:08:45.660" v="1249" actId="113"/>
          <ac:spMkLst>
            <pc:docMk/>
            <pc:sldMk cId="1951979482" sldId="287"/>
            <ac:spMk id="4" creationId="{E3E5BD18-6F9F-4FE0-AB73-DD5680F0D636}"/>
          </ac:spMkLst>
        </pc:spChg>
        <pc:spChg chg="add del mod">
          <ac:chgData name="Maria Nikulina" userId="a04e4f6d-e19c-40f6-9b51-5b51755f4403" providerId="ADAL" clId="{4C0C1C6B-9A17-4DF2-8244-4077A7D4573E}" dt="2020-02-07T17:56:57.931" v="1094" actId="931"/>
          <ac:spMkLst>
            <pc:docMk/>
            <pc:sldMk cId="1951979482" sldId="287"/>
            <ac:spMk id="5" creationId="{854B71FF-627B-440D-88F3-EFE7D862A365}"/>
          </ac:spMkLst>
        </pc:spChg>
        <pc:picChg chg="del">
          <ac:chgData name="Maria Nikulina" userId="a04e4f6d-e19c-40f6-9b51-5b51755f4403" providerId="ADAL" clId="{4C0C1C6B-9A17-4DF2-8244-4077A7D4573E}" dt="2020-02-07T17:56:49.216" v="1093" actId="478"/>
          <ac:picMkLst>
            <pc:docMk/>
            <pc:sldMk cId="1951979482" sldId="287"/>
            <ac:picMk id="6" creationId="{334743F6-E971-4F70-BAF4-3DFC01F9837A}"/>
          </ac:picMkLst>
        </pc:picChg>
        <pc:picChg chg="add mod">
          <ac:chgData name="Maria Nikulina" userId="a04e4f6d-e19c-40f6-9b51-5b51755f4403" providerId="ADAL" clId="{4C0C1C6B-9A17-4DF2-8244-4077A7D4573E}" dt="2020-02-07T17:58:32.632" v="1131" actId="26606"/>
          <ac:picMkLst>
            <pc:docMk/>
            <pc:sldMk cId="1951979482" sldId="287"/>
            <ac:picMk id="8" creationId="{996A175E-A63B-4E1A-94AF-2A507C8ECF9D}"/>
          </ac:picMkLst>
        </pc:picChg>
      </pc:sldChg>
      <pc:sldChg chg="addSp delSp modSp mod ord modTransition">
        <pc:chgData name="Maria Nikulina" userId="a04e4f6d-e19c-40f6-9b51-5b51755f4403" providerId="ADAL" clId="{4C0C1C6B-9A17-4DF2-8244-4077A7D4573E}" dt="2020-02-07T18:08:12.725" v="1246"/>
        <pc:sldMkLst>
          <pc:docMk/>
          <pc:sldMk cId="1387391158" sldId="288"/>
        </pc:sldMkLst>
        <pc:spChg chg="mod">
          <ac:chgData name="Maria Nikulina" userId="a04e4f6d-e19c-40f6-9b51-5b51755f4403" providerId="ADAL" clId="{4C0C1C6B-9A17-4DF2-8244-4077A7D4573E}" dt="2020-02-07T18:00:21.931" v="1160" actId="1076"/>
          <ac:spMkLst>
            <pc:docMk/>
            <pc:sldMk cId="1387391158" sldId="288"/>
            <ac:spMk id="2" creationId="{06A91E3A-50D1-46EF-9FD1-AE4587660165}"/>
          </ac:spMkLst>
        </pc:spChg>
        <pc:spChg chg="mod">
          <ac:chgData name="Maria Nikulina" userId="a04e4f6d-e19c-40f6-9b51-5b51755f4403" providerId="ADAL" clId="{4C0C1C6B-9A17-4DF2-8244-4077A7D4573E}" dt="2020-02-07T18:03:23.569" v="1197" actId="123"/>
          <ac:spMkLst>
            <pc:docMk/>
            <pc:sldMk cId="1387391158" sldId="288"/>
            <ac:spMk id="4" creationId="{E3E5BD18-6F9F-4FE0-AB73-DD5680F0D636}"/>
          </ac:spMkLst>
        </pc:spChg>
        <pc:spChg chg="add del mod">
          <ac:chgData name="Maria Nikulina" userId="a04e4f6d-e19c-40f6-9b51-5b51755f4403" providerId="ADAL" clId="{4C0C1C6B-9A17-4DF2-8244-4077A7D4573E}" dt="2020-02-07T17:59:20.913" v="1142" actId="931"/>
          <ac:spMkLst>
            <pc:docMk/>
            <pc:sldMk cId="1387391158" sldId="288"/>
            <ac:spMk id="5" creationId="{AA2398E0-A092-4149-91EE-C22F71E3C188}"/>
          </ac:spMkLst>
        </pc:spChg>
        <pc:picChg chg="add mod">
          <ac:chgData name="Maria Nikulina" userId="a04e4f6d-e19c-40f6-9b51-5b51755f4403" providerId="ADAL" clId="{4C0C1C6B-9A17-4DF2-8244-4077A7D4573E}" dt="2020-02-07T17:59:28.108" v="1145" actId="26606"/>
          <ac:picMkLst>
            <pc:docMk/>
            <pc:sldMk cId="1387391158" sldId="288"/>
            <ac:picMk id="7" creationId="{8D8F5C34-4EF0-43E1-8A5C-2DE0B91FD729}"/>
          </ac:picMkLst>
        </pc:picChg>
        <pc:picChg chg="del">
          <ac:chgData name="Maria Nikulina" userId="a04e4f6d-e19c-40f6-9b51-5b51755f4403" providerId="ADAL" clId="{4C0C1C6B-9A17-4DF2-8244-4077A7D4573E}" dt="2020-02-07T17:59:11.600" v="1141" actId="478"/>
          <ac:picMkLst>
            <pc:docMk/>
            <pc:sldMk cId="1387391158" sldId="288"/>
            <ac:picMk id="8" creationId="{996A175E-A63B-4E1A-94AF-2A507C8ECF9D}"/>
          </ac:picMkLst>
        </pc:picChg>
      </pc:sldChg>
      <pc:sldChg chg="modSp add mod ord modTransition setBg">
        <pc:chgData name="Maria Nikulina" userId="a04e4f6d-e19c-40f6-9b51-5b51755f4403" providerId="ADAL" clId="{4C0C1C6B-9A17-4DF2-8244-4077A7D4573E}" dt="2020-02-07T18:08:12.725" v="1246"/>
        <pc:sldMkLst>
          <pc:docMk/>
          <pc:sldMk cId="483028675" sldId="289"/>
        </pc:sldMkLst>
        <pc:spChg chg="mod">
          <ac:chgData name="Maria Nikulina" userId="a04e4f6d-e19c-40f6-9b51-5b51755f4403" providerId="ADAL" clId="{4C0C1C6B-9A17-4DF2-8244-4077A7D4573E}" dt="2020-02-07T18:01:34.847" v="1183" actId="1076"/>
          <ac:spMkLst>
            <pc:docMk/>
            <pc:sldMk cId="483028675" sldId="289"/>
            <ac:spMk id="2" creationId="{06A91E3A-50D1-46EF-9FD1-AE4587660165}"/>
          </ac:spMkLst>
        </pc:spChg>
        <pc:spChg chg="mod">
          <ac:chgData name="Maria Nikulina" userId="a04e4f6d-e19c-40f6-9b51-5b51755f4403" providerId="ADAL" clId="{4C0C1C6B-9A17-4DF2-8244-4077A7D4573E}" dt="2020-02-07T18:03:15.734" v="1196" actId="113"/>
          <ac:spMkLst>
            <pc:docMk/>
            <pc:sldMk cId="483028675" sldId="289"/>
            <ac:spMk id="4" creationId="{E3E5BD18-6F9F-4FE0-AB73-DD5680F0D636}"/>
          </ac:spMkLst>
        </pc:spChg>
      </pc:sldChg>
      <pc:sldChg chg="modSp mod modTransition">
        <pc:chgData name="Maria Nikulina" userId="a04e4f6d-e19c-40f6-9b51-5b51755f4403" providerId="ADAL" clId="{4C0C1C6B-9A17-4DF2-8244-4077A7D4573E}" dt="2020-02-07T18:08:12.725" v="1246"/>
        <pc:sldMkLst>
          <pc:docMk/>
          <pc:sldMk cId="3222144720" sldId="290"/>
        </pc:sldMkLst>
        <pc:spChg chg="mod">
          <ac:chgData name="Maria Nikulina" userId="a04e4f6d-e19c-40f6-9b51-5b51755f4403" providerId="ADAL" clId="{4C0C1C6B-9A17-4DF2-8244-4077A7D4573E}" dt="2020-02-07T18:04:45.291" v="1209" actId="6549"/>
          <ac:spMkLst>
            <pc:docMk/>
            <pc:sldMk cId="3222144720" sldId="290"/>
            <ac:spMk id="4" creationId="{E3E5BD18-6F9F-4FE0-AB73-DD5680F0D636}"/>
          </ac:spMkLst>
        </pc:spChg>
      </pc:sldChg>
      <pc:sldMasterChg chg="modTransition modSldLayout">
        <pc:chgData name="Maria Nikulina" userId="a04e4f6d-e19c-40f6-9b51-5b51755f4403" providerId="ADAL" clId="{4C0C1C6B-9A17-4DF2-8244-4077A7D4573E}" dt="2020-02-03T20:27:09.205" v="975"/>
        <pc:sldMasterMkLst>
          <pc:docMk/>
          <pc:sldMasterMk cId="228944526" sldId="2147483648"/>
        </pc:sldMasterMkLst>
        <pc:sldLayoutChg chg="modTransition">
          <pc:chgData name="Maria Nikulina" userId="a04e4f6d-e19c-40f6-9b51-5b51755f4403" providerId="ADAL" clId="{4C0C1C6B-9A17-4DF2-8244-4077A7D4573E}" dt="2020-02-03T20:27:09.205" v="975"/>
          <pc:sldLayoutMkLst>
            <pc:docMk/>
            <pc:sldMasterMk cId="228944526" sldId="2147483648"/>
            <pc:sldLayoutMk cId="450802613" sldId="2147483649"/>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3349026548" sldId="2147483650"/>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28804688" sldId="2147483651"/>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1411256561" sldId="2147483652"/>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1309459952" sldId="2147483653"/>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3552274529" sldId="2147483654"/>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1714183444" sldId="2147483655"/>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1049747820" sldId="2147483656"/>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187343631" sldId="2147483657"/>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3012628994" sldId="2147483658"/>
          </pc:sldLayoutMkLst>
        </pc:sldLayoutChg>
        <pc:sldLayoutChg chg="modTransition">
          <pc:chgData name="Maria Nikulina" userId="a04e4f6d-e19c-40f6-9b51-5b51755f4403" providerId="ADAL" clId="{4C0C1C6B-9A17-4DF2-8244-4077A7D4573E}" dt="2020-02-03T20:27:09.205" v="975"/>
          <pc:sldLayoutMkLst>
            <pc:docMk/>
            <pc:sldMasterMk cId="228944526" sldId="2147483648"/>
            <pc:sldLayoutMk cId="1029214839" sldId="2147483659"/>
          </pc:sldLayoutMkLst>
        </pc:sldLayoutChg>
      </pc:sldMasterChg>
    </pc:docChg>
  </pc:docChgLst>
  <pc:docChgLst>
    <pc:chgData name="Maria Nikulina" userId="a04e4f6d-e19c-40f6-9b51-5b51755f4403" providerId="ADAL" clId="{8185DDF7-B697-409B-B1D4-51208FF61E49}"/>
    <pc:docChg chg="undo custSel mod addSld delSld modSld sldOrd">
      <pc:chgData name="Maria Nikulina" userId="a04e4f6d-e19c-40f6-9b51-5b51755f4403" providerId="ADAL" clId="{8185DDF7-B697-409B-B1D4-51208FF61E49}" dt="2020-01-22T19:09:34.522" v="1655" actId="207"/>
      <pc:docMkLst>
        <pc:docMk/>
      </pc:docMkLst>
      <pc:sldChg chg="new del">
        <pc:chgData name="Maria Nikulina" userId="a04e4f6d-e19c-40f6-9b51-5b51755f4403" providerId="ADAL" clId="{8185DDF7-B697-409B-B1D4-51208FF61E49}" dt="2020-01-22T18:59:14.244" v="1577" actId="47"/>
        <pc:sldMkLst>
          <pc:docMk/>
          <pc:sldMk cId="3025949023" sldId="256"/>
        </pc:sldMkLst>
      </pc:sldChg>
      <pc:sldChg chg="addSp delSp modSp new mod setBg setClrOvrMap">
        <pc:chgData name="Maria Nikulina" userId="a04e4f6d-e19c-40f6-9b51-5b51755f4403" providerId="ADAL" clId="{8185DDF7-B697-409B-B1D4-51208FF61E49}" dt="2020-01-22T18:58:36.682" v="1565" actId="6549"/>
        <pc:sldMkLst>
          <pc:docMk/>
          <pc:sldMk cId="610139293" sldId="257"/>
        </pc:sldMkLst>
        <pc:spChg chg="mod ord">
          <ac:chgData name="Maria Nikulina" userId="a04e4f6d-e19c-40f6-9b51-5b51755f4403" providerId="ADAL" clId="{8185DDF7-B697-409B-B1D4-51208FF61E49}" dt="2020-01-22T18:49:34.948" v="888" actId="166"/>
          <ac:spMkLst>
            <pc:docMk/>
            <pc:sldMk cId="610139293" sldId="257"/>
            <ac:spMk id="2" creationId="{F813EBF6-063F-4057-B1B5-1A5B257C013C}"/>
          </ac:spMkLst>
        </pc:spChg>
        <pc:spChg chg="del">
          <ac:chgData name="Maria Nikulina" userId="a04e4f6d-e19c-40f6-9b51-5b51755f4403" providerId="ADAL" clId="{8185DDF7-B697-409B-B1D4-51208FF61E49}" dt="2020-01-22T18:32:44.271" v="2" actId="931"/>
          <ac:spMkLst>
            <pc:docMk/>
            <pc:sldMk cId="610139293" sldId="257"/>
            <ac:spMk id="3" creationId="{136032D8-A1A5-4A74-B9CC-A6C3EAF97B6A}"/>
          </ac:spMkLst>
        </pc:spChg>
        <pc:spChg chg="mod">
          <ac:chgData name="Maria Nikulina" userId="a04e4f6d-e19c-40f6-9b51-5b51755f4403" providerId="ADAL" clId="{8185DDF7-B697-409B-B1D4-51208FF61E49}" dt="2020-01-22T18:58:36.682" v="1565" actId="6549"/>
          <ac:spMkLst>
            <pc:docMk/>
            <pc:sldMk cId="610139293" sldId="257"/>
            <ac:spMk id="4" creationId="{97578E9F-2F24-4D0D-B797-E46D6B62BF3F}"/>
          </ac:spMkLst>
        </pc:spChg>
        <pc:spChg chg="add">
          <ac:chgData name="Maria Nikulina" userId="a04e4f6d-e19c-40f6-9b51-5b51755f4403" providerId="ADAL" clId="{8185DDF7-B697-409B-B1D4-51208FF61E49}" dt="2020-01-22T18:36:22.714" v="197" actId="26606"/>
          <ac:spMkLst>
            <pc:docMk/>
            <pc:sldMk cId="610139293" sldId="257"/>
            <ac:spMk id="11" creationId="{1DB7C82F-AB7E-4F0C-B829-FA1B9C415180}"/>
          </ac:spMkLst>
        </pc:spChg>
        <pc:picChg chg="add mod ord">
          <ac:chgData name="Maria Nikulina" userId="a04e4f6d-e19c-40f6-9b51-5b51755f4403" providerId="ADAL" clId="{8185DDF7-B697-409B-B1D4-51208FF61E49}" dt="2020-01-22T18:49:28.016" v="887" actId="166"/>
          <ac:picMkLst>
            <pc:docMk/>
            <pc:sldMk cId="610139293" sldId="257"/>
            <ac:picMk id="6" creationId="{B77E96AE-35D8-40F7-98E1-1EE48974AEBB}"/>
          </ac:picMkLst>
        </pc:picChg>
      </pc:sldChg>
      <pc:sldChg chg="delSp add del setBg delDesignElem">
        <pc:chgData name="Maria Nikulina" userId="a04e4f6d-e19c-40f6-9b51-5b51755f4403" providerId="ADAL" clId="{8185DDF7-B697-409B-B1D4-51208FF61E49}" dt="2020-01-22T18:59:00.327" v="1567" actId="47"/>
        <pc:sldMkLst>
          <pc:docMk/>
          <pc:sldMk cId="1051189282" sldId="258"/>
        </pc:sldMkLst>
        <pc:spChg chg="del">
          <ac:chgData name="Maria Nikulina" userId="a04e4f6d-e19c-40f6-9b51-5b51755f4403" providerId="ADAL" clId="{8185DDF7-B697-409B-B1D4-51208FF61E49}" dt="2020-01-22T18:36:36.554" v="199"/>
          <ac:spMkLst>
            <pc:docMk/>
            <pc:sldMk cId="1051189282" sldId="258"/>
            <ac:spMk id="11" creationId="{1DB7C82F-AB7E-4F0C-B829-FA1B9C415180}"/>
          </ac:spMkLst>
        </pc:spChg>
      </pc:sldChg>
      <pc:sldChg chg="del">
        <pc:chgData name="Maria Nikulina" userId="a04e4f6d-e19c-40f6-9b51-5b51755f4403" providerId="ADAL" clId="{8185DDF7-B697-409B-B1D4-51208FF61E49}" dt="2020-01-22T18:58:58.690" v="1566" actId="47"/>
        <pc:sldMkLst>
          <pc:docMk/>
          <pc:sldMk cId="2623796512" sldId="259"/>
        </pc:sldMkLst>
      </pc:sldChg>
      <pc:sldChg chg="addSp delSp modSp mod setBg setClrOvrMap">
        <pc:chgData name="Maria Nikulina" userId="a04e4f6d-e19c-40f6-9b51-5b51755f4403" providerId="ADAL" clId="{8185DDF7-B697-409B-B1D4-51208FF61E49}" dt="2020-01-22T19:08:02.611" v="1646" actId="27636"/>
        <pc:sldMkLst>
          <pc:docMk/>
          <pc:sldMk cId="1987252997" sldId="260"/>
        </pc:sldMkLst>
        <pc:spChg chg="mod ord">
          <ac:chgData name="Maria Nikulina" userId="a04e4f6d-e19c-40f6-9b51-5b51755f4403" providerId="ADAL" clId="{8185DDF7-B697-409B-B1D4-51208FF61E49}" dt="2020-01-22T19:04:43.722" v="1624" actId="26606"/>
          <ac:spMkLst>
            <pc:docMk/>
            <pc:sldMk cId="1987252997" sldId="260"/>
            <ac:spMk id="2" creationId="{F813EBF6-063F-4057-B1B5-1A5B257C013C}"/>
          </ac:spMkLst>
        </pc:spChg>
        <pc:spChg chg="mod">
          <ac:chgData name="Maria Nikulina" userId="a04e4f6d-e19c-40f6-9b51-5b51755f4403" providerId="ADAL" clId="{8185DDF7-B697-409B-B1D4-51208FF61E49}" dt="2020-01-22T19:08:02.611" v="1646" actId="27636"/>
          <ac:spMkLst>
            <pc:docMk/>
            <pc:sldMk cId="1987252997" sldId="260"/>
            <ac:spMk id="4" creationId="{97578E9F-2F24-4D0D-B797-E46D6B62BF3F}"/>
          </ac:spMkLst>
        </pc:spChg>
        <pc:spChg chg="del">
          <ac:chgData name="Maria Nikulina" userId="a04e4f6d-e19c-40f6-9b51-5b51755f4403" providerId="ADAL" clId="{8185DDF7-B697-409B-B1D4-51208FF61E49}" dt="2020-01-22T19:04:43.722" v="1624" actId="26606"/>
          <ac:spMkLst>
            <pc:docMk/>
            <pc:sldMk cId="1987252997" sldId="260"/>
            <ac:spMk id="11" creationId="{1DB7C82F-AB7E-4F0C-B829-FA1B9C415180}"/>
          </ac:spMkLst>
        </pc:spChg>
        <pc:picChg chg="mod">
          <ac:chgData name="Maria Nikulina" userId="a04e4f6d-e19c-40f6-9b51-5b51755f4403" providerId="ADAL" clId="{8185DDF7-B697-409B-B1D4-51208FF61E49}" dt="2020-01-22T19:04:43.722" v="1624" actId="26606"/>
          <ac:picMkLst>
            <pc:docMk/>
            <pc:sldMk cId="1987252997" sldId="260"/>
            <ac:picMk id="6" creationId="{B77E96AE-35D8-40F7-98E1-1EE48974AEBB}"/>
          </ac:picMkLst>
        </pc:picChg>
        <pc:cxnChg chg="add">
          <ac:chgData name="Maria Nikulina" userId="a04e4f6d-e19c-40f6-9b51-5b51755f4403" providerId="ADAL" clId="{8185DDF7-B697-409B-B1D4-51208FF61E49}" dt="2020-01-22T19:04:43.722" v="1624" actId="26606"/>
          <ac:cxnSpMkLst>
            <pc:docMk/>
            <pc:sldMk cId="1987252997" sldId="260"/>
            <ac:cxnSpMk id="16" creationId="{A7F400EE-A8A5-48AF-B4D6-291B52C6F0B0}"/>
          </ac:cxnSpMkLst>
        </pc:cxnChg>
      </pc:sldChg>
      <pc:sldChg chg="delSp modSp add mod setBg delDesignElem">
        <pc:chgData name="Maria Nikulina" userId="a04e4f6d-e19c-40f6-9b51-5b51755f4403" providerId="ADAL" clId="{8185DDF7-B697-409B-B1D4-51208FF61E49}" dt="2020-01-22T19:09:00.762" v="1651" actId="1076"/>
        <pc:sldMkLst>
          <pc:docMk/>
          <pc:sldMk cId="853173893" sldId="261"/>
        </pc:sldMkLst>
        <pc:spChg chg="mod">
          <ac:chgData name="Maria Nikulina" userId="a04e4f6d-e19c-40f6-9b51-5b51755f4403" providerId="ADAL" clId="{8185DDF7-B697-409B-B1D4-51208FF61E49}" dt="2020-01-22T19:08:22.005" v="1649" actId="404"/>
          <ac:spMkLst>
            <pc:docMk/>
            <pc:sldMk cId="853173893" sldId="261"/>
            <ac:spMk id="2" creationId="{F813EBF6-063F-4057-B1B5-1A5B257C013C}"/>
          </ac:spMkLst>
        </pc:spChg>
        <pc:spChg chg="mod">
          <ac:chgData name="Maria Nikulina" userId="a04e4f6d-e19c-40f6-9b51-5b51755f4403" providerId="ADAL" clId="{8185DDF7-B697-409B-B1D4-51208FF61E49}" dt="2020-01-22T19:09:00.762" v="1651" actId="1076"/>
          <ac:spMkLst>
            <pc:docMk/>
            <pc:sldMk cId="853173893" sldId="261"/>
            <ac:spMk id="4" creationId="{97578E9F-2F24-4D0D-B797-E46D6B62BF3F}"/>
          </ac:spMkLst>
        </pc:spChg>
        <pc:spChg chg="del">
          <ac:chgData name="Maria Nikulina" userId="a04e4f6d-e19c-40f6-9b51-5b51755f4403" providerId="ADAL" clId="{8185DDF7-B697-409B-B1D4-51208FF61E49}" dt="2020-01-22T18:59:06.848" v="1570"/>
          <ac:spMkLst>
            <pc:docMk/>
            <pc:sldMk cId="853173893" sldId="261"/>
            <ac:spMk id="11" creationId="{1DB7C82F-AB7E-4F0C-B829-FA1B9C415180}"/>
          </ac:spMkLst>
        </pc:spChg>
        <pc:picChg chg="mod">
          <ac:chgData name="Maria Nikulina" userId="a04e4f6d-e19c-40f6-9b51-5b51755f4403" providerId="ADAL" clId="{8185DDF7-B697-409B-B1D4-51208FF61E49}" dt="2020-01-22T18:59:21.884" v="1579" actId="1076"/>
          <ac:picMkLst>
            <pc:docMk/>
            <pc:sldMk cId="853173893" sldId="261"/>
            <ac:picMk id="6" creationId="{B77E96AE-35D8-40F7-98E1-1EE48974AEBB}"/>
          </ac:picMkLst>
        </pc:picChg>
      </pc:sldChg>
      <pc:sldChg chg="addSp delSp modSp add mod setBg delDesignElem">
        <pc:chgData name="Maria Nikulina" userId="a04e4f6d-e19c-40f6-9b51-5b51755f4403" providerId="ADAL" clId="{8185DDF7-B697-409B-B1D4-51208FF61E49}" dt="2020-01-22T19:00:46.490" v="1590" actId="27636"/>
        <pc:sldMkLst>
          <pc:docMk/>
          <pc:sldMk cId="2373761076" sldId="262"/>
        </pc:sldMkLst>
        <pc:spChg chg="mod ord">
          <ac:chgData name="Maria Nikulina" userId="a04e4f6d-e19c-40f6-9b51-5b51755f4403" providerId="ADAL" clId="{8185DDF7-B697-409B-B1D4-51208FF61E49}" dt="2020-01-22T19:00:28.220" v="1586" actId="26606"/>
          <ac:spMkLst>
            <pc:docMk/>
            <pc:sldMk cId="2373761076" sldId="262"/>
            <ac:spMk id="2" creationId="{F813EBF6-063F-4057-B1B5-1A5B257C013C}"/>
          </ac:spMkLst>
        </pc:spChg>
        <pc:spChg chg="mod">
          <ac:chgData name="Maria Nikulina" userId="a04e4f6d-e19c-40f6-9b51-5b51755f4403" providerId="ADAL" clId="{8185DDF7-B697-409B-B1D4-51208FF61E49}" dt="2020-01-22T19:00:46.490" v="1590" actId="27636"/>
          <ac:spMkLst>
            <pc:docMk/>
            <pc:sldMk cId="2373761076" sldId="262"/>
            <ac:spMk id="4" creationId="{97578E9F-2F24-4D0D-B797-E46D6B62BF3F}"/>
          </ac:spMkLst>
        </pc:spChg>
        <pc:spChg chg="del">
          <ac:chgData name="Maria Nikulina" userId="a04e4f6d-e19c-40f6-9b51-5b51755f4403" providerId="ADAL" clId="{8185DDF7-B697-409B-B1D4-51208FF61E49}" dt="2020-01-22T18:59:06.848" v="1570"/>
          <ac:spMkLst>
            <pc:docMk/>
            <pc:sldMk cId="2373761076" sldId="262"/>
            <ac:spMk id="11" creationId="{1DB7C82F-AB7E-4F0C-B829-FA1B9C415180}"/>
          </ac:spMkLst>
        </pc:spChg>
        <pc:picChg chg="mod">
          <ac:chgData name="Maria Nikulina" userId="a04e4f6d-e19c-40f6-9b51-5b51755f4403" providerId="ADAL" clId="{8185DDF7-B697-409B-B1D4-51208FF61E49}" dt="2020-01-22T19:00:28.220" v="1586" actId="26606"/>
          <ac:picMkLst>
            <pc:docMk/>
            <pc:sldMk cId="2373761076" sldId="262"/>
            <ac:picMk id="6" creationId="{B77E96AE-35D8-40F7-98E1-1EE48974AEBB}"/>
          </ac:picMkLst>
        </pc:picChg>
        <pc:cxnChg chg="add">
          <ac:chgData name="Maria Nikulina" userId="a04e4f6d-e19c-40f6-9b51-5b51755f4403" providerId="ADAL" clId="{8185DDF7-B697-409B-B1D4-51208FF61E49}" dt="2020-01-22T19:00:28.220" v="1586" actId="26606"/>
          <ac:cxnSpMkLst>
            <pc:docMk/>
            <pc:sldMk cId="2373761076" sldId="262"/>
            <ac:cxnSpMk id="8" creationId="{A7F400EE-A8A5-48AF-B4D6-291B52C6F0B0}"/>
          </ac:cxnSpMkLst>
        </pc:cxnChg>
      </pc:sldChg>
      <pc:sldChg chg="delSp modSp add mod setBg setClrOvrMap delDesignElem">
        <pc:chgData name="Maria Nikulina" userId="a04e4f6d-e19c-40f6-9b51-5b51755f4403" providerId="ADAL" clId="{8185DDF7-B697-409B-B1D4-51208FF61E49}" dt="2020-01-22T19:05:27.382" v="1634" actId="27636"/>
        <pc:sldMkLst>
          <pc:docMk/>
          <pc:sldMk cId="1244777420" sldId="263"/>
        </pc:sldMkLst>
        <pc:spChg chg="mod">
          <ac:chgData name="Maria Nikulina" userId="a04e4f6d-e19c-40f6-9b51-5b51755f4403" providerId="ADAL" clId="{8185DDF7-B697-409B-B1D4-51208FF61E49}" dt="2020-01-22T19:02:20.757" v="1608" actId="113"/>
          <ac:spMkLst>
            <pc:docMk/>
            <pc:sldMk cId="1244777420" sldId="263"/>
            <ac:spMk id="2" creationId="{F813EBF6-063F-4057-B1B5-1A5B257C013C}"/>
          </ac:spMkLst>
        </pc:spChg>
        <pc:spChg chg="mod ord">
          <ac:chgData name="Maria Nikulina" userId="a04e4f6d-e19c-40f6-9b51-5b51755f4403" providerId="ADAL" clId="{8185DDF7-B697-409B-B1D4-51208FF61E49}" dt="2020-01-22T19:05:27.382" v="1634" actId="27636"/>
          <ac:spMkLst>
            <pc:docMk/>
            <pc:sldMk cId="1244777420" sldId="263"/>
            <ac:spMk id="4" creationId="{97578E9F-2F24-4D0D-B797-E46D6B62BF3F}"/>
          </ac:spMkLst>
        </pc:spChg>
        <pc:spChg chg="del">
          <ac:chgData name="Maria Nikulina" userId="a04e4f6d-e19c-40f6-9b51-5b51755f4403" providerId="ADAL" clId="{8185DDF7-B697-409B-B1D4-51208FF61E49}" dt="2020-01-22T18:59:07.257" v="1573"/>
          <ac:spMkLst>
            <pc:docMk/>
            <pc:sldMk cId="1244777420" sldId="263"/>
            <ac:spMk id="11" creationId="{1DB7C82F-AB7E-4F0C-B829-FA1B9C415180}"/>
          </ac:spMkLst>
        </pc:spChg>
        <pc:picChg chg="mod ord">
          <ac:chgData name="Maria Nikulina" userId="a04e4f6d-e19c-40f6-9b51-5b51755f4403" providerId="ADAL" clId="{8185DDF7-B697-409B-B1D4-51208FF61E49}" dt="2020-01-22T19:01:11.436" v="1591" actId="26606"/>
          <ac:picMkLst>
            <pc:docMk/>
            <pc:sldMk cId="1244777420" sldId="263"/>
            <ac:picMk id="6" creationId="{B77E96AE-35D8-40F7-98E1-1EE48974AEBB}"/>
          </ac:picMkLst>
        </pc:picChg>
      </pc:sldChg>
      <pc:sldChg chg="addSp delSp modSp add mod setBg delDesignElem">
        <pc:chgData name="Maria Nikulina" userId="a04e4f6d-e19c-40f6-9b51-5b51755f4403" providerId="ADAL" clId="{8185DDF7-B697-409B-B1D4-51208FF61E49}" dt="2020-01-22T19:07:22.683" v="1642"/>
        <pc:sldMkLst>
          <pc:docMk/>
          <pc:sldMk cId="1698908703" sldId="264"/>
        </pc:sldMkLst>
        <pc:spChg chg="del">
          <ac:chgData name="Maria Nikulina" userId="a04e4f6d-e19c-40f6-9b51-5b51755f4403" providerId="ADAL" clId="{8185DDF7-B697-409B-B1D4-51208FF61E49}" dt="2020-01-22T19:07:13.512" v="1640" actId="478"/>
          <ac:spMkLst>
            <pc:docMk/>
            <pc:sldMk cId="1698908703" sldId="264"/>
            <ac:spMk id="2" creationId="{F813EBF6-063F-4057-B1B5-1A5B257C013C}"/>
          </ac:spMkLst>
        </pc:spChg>
        <pc:spChg chg="add del mod">
          <ac:chgData name="Maria Nikulina" userId="a04e4f6d-e19c-40f6-9b51-5b51755f4403" providerId="ADAL" clId="{8185DDF7-B697-409B-B1D4-51208FF61E49}" dt="2020-01-22T19:07:10.089" v="1639" actId="478"/>
          <ac:spMkLst>
            <pc:docMk/>
            <pc:sldMk cId="1698908703" sldId="264"/>
            <ac:spMk id="5" creationId="{BB30D7A0-2F9B-482E-A5C0-DE2B35061051}"/>
          </ac:spMkLst>
        </pc:spChg>
        <pc:spChg chg="add del mod">
          <ac:chgData name="Maria Nikulina" userId="a04e4f6d-e19c-40f6-9b51-5b51755f4403" providerId="ADAL" clId="{8185DDF7-B697-409B-B1D4-51208FF61E49}" dt="2020-01-22T19:07:16.331" v="1641" actId="478"/>
          <ac:spMkLst>
            <pc:docMk/>
            <pc:sldMk cId="1698908703" sldId="264"/>
            <ac:spMk id="8" creationId="{DA2E0C60-7A73-4EE2-A1CB-C32C0774CA92}"/>
          </ac:spMkLst>
        </pc:spChg>
        <pc:spChg chg="del">
          <ac:chgData name="Maria Nikulina" userId="a04e4f6d-e19c-40f6-9b51-5b51755f4403" providerId="ADAL" clId="{8185DDF7-B697-409B-B1D4-51208FF61E49}" dt="2020-01-22T18:59:07.257" v="1573"/>
          <ac:spMkLst>
            <pc:docMk/>
            <pc:sldMk cId="1698908703" sldId="264"/>
            <ac:spMk id="11" creationId="{1DB7C82F-AB7E-4F0C-B829-FA1B9C415180}"/>
          </ac:spMkLst>
        </pc:spChg>
        <pc:picChg chg="add del">
          <ac:chgData name="Maria Nikulina" userId="a04e4f6d-e19c-40f6-9b51-5b51755f4403" providerId="ADAL" clId="{8185DDF7-B697-409B-B1D4-51208FF61E49}" dt="2020-01-22T19:07:10.089" v="1639" actId="478"/>
          <ac:picMkLst>
            <pc:docMk/>
            <pc:sldMk cId="1698908703" sldId="264"/>
            <ac:picMk id="6" creationId="{B77E96AE-35D8-40F7-98E1-1EE48974AEBB}"/>
          </ac:picMkLst>
        </pc:picChg>
      </pc:sldChg>
      <pc:sldChg chg="addSp delSp modSp add mod setBg delDesignElem">
        <pc:chgData name="Maria Nikulina" userId="a04e4f6d-e19c-40f6-9b51-5b51755f4403" providerId="ADAL" clId="{8185DDF7-B697-409B-B1D4-51208FF61E49}" dt="2020-01-22T19:09:34.522" v="1655" actId="207"/>
        <pc:sldMkLst>
          <pc:docMk/>
          <pc:sldMk cId="679371992" sldId="265"/>
        </pc:sldMkLst>
        <pc:spChg chg="del">
          <ac:chgData name="Maria Nikulina" userId="a04e4f6d-e19c-40f6-9b51-5b51755f4403" providerId="ADAL" clId="{8185DDF7-B697-409B-B1D4-51208FF61E49}" dt="2020-01-22T19:09:12.346" v="1652" actId="478"/>
          <ac:spMkLst>
            <pc:docMk/>
            <pc:sldMk cId="679371992" sldId="265"/>
            <ac:spMk id="2" creationId="{F813EBF6-063F-4057-B1B5-1A5B257C013C}"/>
          </ac:spMkLst>
        </pc:spChg>
        <pc:spChg chg="mod">
          <ac:chgData name="Maria Nikulina" userId="a04e4f6d-e19c-40f6-9b51-5b51755f4403" providerId="ADAL" clId="{8185DDF7-B697-409B-B1D4-51208FF61E49}" dt="2020-01-22T19:09:34.522" v="1655" actId="207"/>
          <ac:spMkLst>
            <pc:docMk/>
            <pc:sldMk cId="679371992" sldId="265"/>
            <ac:spMk id="4" creationId="{97578E9F-2F24-4D0D-B797-E46D6B62BF3F}"/>
          </ac:spMkLst>
        </pc:spChg>
        <pc:spChg chg="add del mod">
          <ac:chgData name="Maria Nikulina" userId="a04e4f6d-e19c-40f6-9b51-5b51755f4403" providerId="ADAL" clId="{8185DDF7-B697-409B-B1D4-51208FF61E49}" dt="2020-01-22T19:09:18.549" v="1653" actId="478"/>
          <ac:spMkLst>
            <pc:docMk/>
            <pc:sldMk cId="679371992" sldId="265"/>
            <ac:spMk id="5" creationId="{4C659875-0B7F-446C-8C40-CF0110ECB147}"/>
          </ac:spMkLst>
        </pc:spChg>
        <pc:spChg chg="del">
          <ac:chgData name="Maria Nikulina" userId="a04e4f6d-e19c-40f6-9b51-5b51755f4403" providerId="ADAL" clId="{8185DDF7-B697-409B-B1D4-51208FF61E49}" dt="2020-01-22T18:59:07.747" v="1576"/>
          <ac:spMkLst>
            <pc:docMk/>
            <pc:sldMk cId="679371992" sldId="265"/>
            <ac:spMk id="11" creationId="{1DB7C82F-AB7E-4F0C-B829-FA1B9C415180}"/>
          </ac:spMkLst>
        </pc:spChg>
      </pc:sldChg>
      <pc:sldChg chg="addSp delSp modSp add mod ord setBg delDesignElem">
        <pc:chgData name="Maria Nikulina" userId="a04e4f6d-e19c-40f6-9b51-5b51755f4403" providerId="ADAL" clId="{8185DDF7-B697-409B-B1D4-51208FF61E49}" dt="2020-01-22T19:07:33.389" v="1644"/>
        <pc:sldMkLst>
          <pc:docMk/>
          <pc:sldMk cId="4218717874" sldId="266"/>
        </pc:sldMkLst>
        <pc:spChg chg="del">
          <ac:chgData name="Maria Nikulina" userId="a04e4f6d-e19c-40f6-9b51-5b51755f4403" providerId="ADAL" clId="{8185DDF7-B697-409B-B1D4-51208FF61E49}" dt="2020-01-22T19:06:48.257" v="1636" actId="478"/>
          <ac:spMkLst>
            <pc:docMk/>
            <pc:sldMk cId="4218717874" sldId="266"/>
            <ac:spMk id="2" creationId="{F813EBF6-063F-4057-B1B5-1A5B257C013C}"/>
          </ac:spMkLst>
        </pc:spChg>
        <pc:spChg chg="add del mod">
          <ac:chgData name="Maria Nikulina" userId="a04e4f6d-e19c-40f6-9b51-5b51755f4403" providerId="ADAL" clId="{8185DDF7-B697-409B-B1D4-51208FF61E49}" dt="2020-01-22T19:06:56.789" v="1637" actId="478"/>
          <ac:spMkLst>
            <pc:docMk/>
            <pc:sldMk cId="4218717874" sldId="266"/>
            <ac:spMk id="5" creationId="{BCF8CA01-8A02-4F17-8B14-6AE8FD9EB809}"/>
          </ac:spMkLst>
        </pc:spChg>
        <pc:spChg chg="del">
          <ac:chgData name="Maria Nikulina" userId="a04e4f6d-e19c-40f6-9b51-5b51755f4403" providerId="ADAL" clId="{8185DDF7-B697-409B-B1D4-51208FF61E49}" dt="2020-01-22T18:59:07.747" v="1576"/>
          <ac:spMkLst>
            <pc:docMk/>
            <pc:sldMk cId="4218717874" sldId="266"/>
            <ac:spMk id="11" creationId="{1DB7C82F-AB7E-4F0C-B829-FA1B9C415180}"/>
          </ac:spMkLst>
        </pc:spChg>
      </pc:sldChg>
    </pc:docChg>
  </pc:docChgLst>
  <pc:docChgLst>
    <pc:chgData name="Maria Nikulina" userId="a04e4f6d-e19c-40f6-9b51-5b51755f4403" providerId="ADAL" clId="{0BCCA641-9532-47B8-A634-3CE56E58A0F0}"/>
    <pc:docChg chg="undo redo custSel mod addSld delSld modSld sldOrd">
      <pc:chgData name="Maria Nikulina" userId="a04e4f6d-e19c-40f6-9b51-5b51755f4403" providerId="ADAL" clId="{0BCCA641-9532-47B8-A634-3CE56E58A0F0}" dt="2020-01-30T15:15:47.592" v="710"/>
      <pc:docMkLst>
        <pc:docMk/>
      </pc:docMkLst>
      <pc:sldChg chg="del">
        <pc:chgData name="Maria Nikulina" userId="a04e4f6d-e19c-40f6-9b51-5b51755f4403" providerId="ADAL" clId="{0BCCA641-9532-47B8-A634-3CE56E58A0F0}" dt="2020-01-30T14:03:48.024" v="430" actId="47"/>
        <pc:sldMkLst>
          <pc:docMk/>
          <pc:sldMk cId="610139293" sldId="257"/>
        </pc:sldMkLst>
      </pc:sldChg>
      <pc:sldChg chg="del">
        <pc:chgData name="Maria Nikulina" userId="a04e4f6d-e19c-40f6-9b51-5b51755f4403" providerId="ADAL" clId="{0BCCA641-9532-47B8-A634-3CE56E58A0F0}" dt="2020-01-30T14:03:49.219" v="431" actId="47"/>
        <pc:sldMkLst>
          <pc:docMk/>
          <pc:sldMk cId="1987252997" sldId="260"/>
        </pc:sldMkLst>
      </pc:sldChg>
      <pc:sldChg chg="del">
        <pc:chgData name="Maria Nikulina" userId="a04e4f6d-e19c-40f6-9b51-5b51755f4403" providerId="ADAL" clId="{0BCCA641-9532-47B8-A634-3CE56E58A0F0}" dt="2020-01-30T14:03:50.345" v="432" actId="47"/>
        <pc:sldMkLst>
          <pc:docMk/>
          <pc:sldMk cId="853173893" sldId="261"/>
        </pc:sldMkLst>
      </pc:sldChg>
      <pc:sldChg chg="delSp modSp mod ord">
        <pc:chgData name="Maria Nikulina" userId="a04e4f6d-e19c-40f6-9b51-5b51755f4403" providerId="ADAL" clId="{0BCCA641-9532-47B8-A634-3CE56E58A0F0}" dt="2020-01-30T15:15:39.879" v="708"/>
        <pc:sldMkLst>
          <pc:docMk/>
          <pc:sldMk cId="2373761076" sldId="262"/>
        </pc:sldMkLst>
        <pc:spChg chg="mod">
          <ac:chgData name="Maria Nikulina" userId="a04e4f6d-e19c-40f6-9b51-5b51755f4403" providerId="ADAL" clId="{0BCCA641-9532-47B8-A634-3CE56E58A0F0}" dt="2020-01-30T14:04:36.358" v="452" actId="20577"/>
          <ac:spMkLst>
            <pc:docMk/>
            <pc:sldMk cId="2373761076" sldId="262"/>
            <ac:spMk id="2" creationId="{F813EBF6-063F-4057-B1B5-1A5B257C013C}"/>
          </ac:spMkLst>
        </pc:spChg>
        <pc:spChg chg="mod">
          <ac:chgData name="Maria Nikulina" userId="a04e4f6d-e19c-40f6-9b51-5b51755f4403" providerId="ADAL" clId="{0BCCA641-9532-47B8-A634-3CE56E58A0F0}" dt="2020-01-30T14:04:28.549" v="435" actId="5793"/>
          <ac:spMkLst>
            <pc:docMk/>
            <pc:sldMk cId="2373761076" sldId="262"/>
            <ac:spMk id="4" creationId="{97578E9F-2F24-4D0D-B797-E46D6B62BF3F}"/>
          </ac:spMkLst>
        </pc:spChg>
        <pc:picChg chg="mod">
          <ac:chgData name="Maria Nikulina" userId="a04e4f6d-e19c-40f6-9b51-5b51755f4403" providerId="ADAL" clId="{0BCCA641-9532-47B8-A634-3CE56E58A0F0}" dt="2020-01-30T14:04:25.898" v="434" actId="26606"/>
          <ac:picMkLst>
            <pc:docMk/>
            <pc:sldMk cId="2373761076" sldId="262"/>
            <ac:picMk id="6" creationId="{B77E96AE-35D8-40F7-98E1-1EE48974AEBB}"/>
          </ac:picMkLst>
        </pc:picChg>
        <pc:cxnChg chg="del">
          <ac:chgData name="Maria Nikulina" userId="a04e4f6d-e19c-40f6-9b51-5b51755f4403" providerId="ADAL" clId="{0BCCA641-9532-47B8-A634-3CE56E58A0F0}" dt="2020-01-30T14:04:25.898" v="434" actId="26606"/>
          <ac:cxnSpMkLst>
            <pc:docMk/>
            <pc:sldMk cId="2373761076" sldId="262"/>
            <ac:cxnSpMk id="8" creationId="{A7F400EE-A8A5-48AF-B4D6-291B52C6F0B0}"/>
          </ac:cxnSpMkLst>
        </pc:cxnChg>
      </pc:sldChg>
      <pc:sldChg chg="del">
        <pc:chgData name="Maria Nikulina" userId="a04e4f6d-e19c-40f6-9b51-5b51755f4403" providerId="ADAL" clId="{0BCCA641-9532-47B8-A634-3CE56E58A0F0}" dt="2020-01-30T14:03:46.871" v="429" actId="47"/>
        <pc:sldMkLst>
          <pc:docMk/>
          <pc:sldMk cId="1244777420" sldId="263"/>
        </pc:sldMkLst>
      </pc:sldChg>
      <pc:sldChg chg="del">
        <pc:chgData name="Maria Nikulina" userId="a04e4f6d-e19c-40f6-9b51-5b51755f4403" providerId="ADAL" clId="{0BCCA641-9532-47B8-A634-3CE56E58A0F0}" dt="2020-01-30T14:03:46.032" v="428" actId="47"/>
        <pc:sldMkLst>
          <pc:docMk/>
          <pc:sldMk cId="1698908703" sldId="264"/>
        </pc:sldMkLst>
      </pc:sldChg>
      <pc:sldChg chg="del">
        <pc:chgData name="Maria Nikulina" userId="a04e4f6d-e19c-40f6-9b51-5b51755f4403" providerId="ADAL" clId="{0BCCA641-9532-47B8-A634-3CE56E58A0F0}" dt="2020-01-30T14:03:45.080" v="427" actId="47"/>
        <pc:sldMkLst>
          <pc:docMk/>
          <pc:sldMk cId="679371992" sldId="265"/>
        </pc:sldMkLst>
      </pc:sldChg>
      <pc:sldChg chg="del">
        <pc:chgData name="Maria Nikulina" userId="a04e4f6d-e19c-40f6-9b51-5b51755f4403" providerId="ADAL" clId="{0BCCA641-9532-47B8-A634-3CE56E58A0F0}" dt="2020-01-30T14:03:52.335" v="433" actId="47"/>
        <pc:sldMkLst>
          <pc:docMk/>
          <pc:sldMk cId="4218717874" sldId="266"/>
        </pc:sldMkLst>
      </pc:sldChg>
      <pc:sldChg chg="delSp modSp mod ord setBg setClrOvrMap">
        <pc:chgData name="Maria Nikulina" userId="a04e4f6d-e19c-40f6-9b51-5b51755f4403" providerId="ADAL" clId="{0BCCA641-9532-47B8-A634-3CE56E58A0F0}" dt="2020-01-30T15:15:47.592" v="710"/>
        <pc:sldMkLst>
          <pc:docMk/>
          <pc:sldMk cId="202802445" sldId="267"/>
        </pc:sldMkLst>
        <pc:spChg chg="mod ord">
          <ac:chgData name="Maria Nikulina" userId="a04e4f6d-e19c-40f6-9b51-5b51755f4403" providerId="ADAL" clId="{0BCCA641-9532-47B8-A634-3CE56E58A0F0}" dt="2020-01-30T14:04:56.979" v="471" actId="20577"/>
          <ac:spMkLst>
            <pc:docMk/>
            <pc:sldMk cId="202802445" sldId="267"/>
            <ac:spMk id="2" creationId="{F813EBF6-063F-4057-B1B5-1A5B257C013C}"/>
          </ac:spMkLst>
        </pc:spChg>
        <pc:spChg chg="mod">
          <ac:chgData name="Maria Nikulina" userId="a04e4f6d-e19c-40f6-9b51-5b51755f4403" providerId="ADAL" clId="{0BCCA641-9532-47B8-A634-3CE56E58A0F0}" dt="2020-01-30T15:15:12.276" v="706" actId="20577"/>
          <ac:spMkLst>
            <pc:docMk/>
            <pc:sldMk cId="202802445" sldId="267"/>
            <ac:spMk id="4" creationId="{97578E9F-2F24-4D0D-B797-E46D6B62BF3F}"/>
          </ac:spMkLst>
        </pc:spChg>
        <pc:spChg chg="del">
          <ac:chgData name="Maria Nikulina" userId="a04e4f6d-e19c-40f6-9b51-5b51755f4403" providerId="ADAL" clId="{0BCCA641-9532-47B8-A634-3CE56E58A0F0}" dt="2020-01-30T11:22:29.423" v="55" actId="26606"/>
          <ac:spMkLst>
            <pc:docMk/>
            <pc:sldMk cId="202802445" sldId="267"/>
            <ac:spMk id="11" creationId="{1DB7C82F-AB7E-4F0C-B829-FA1B9C415180}"/>
          </ac:spMkLst>
        </pc:spChg>
        <pc:picChg chg="mod">
          <ac:chgData name="Maria Nikulina" userId="a04e4f6d-e19c-40f6-9b51-5b51755f4403" providerId="ADAL" clId="{0BCCA641-9532-47B8-A634-3CE56E58A0F0}" dt="2020-01-30T11:22:29.423" v="55" actId="26606"/>
          <ac:picMkLst>
            <pc:docMk/>
            <pc:sldMk cId="202802445" sldId="267"/>
            <ac:picMk id="6" creationId="{B77E96AE-35D8-40F7-98E1-1EE48974AEBB}"/>
          </ac:picMkLst>
        </pc:picChg>
      </pc:sldChg>
      <pc:sldChg chg="delSp modSp mod">
        <pc:chgData name="Maria Nikulina" userId="a04e4f6d-e19c-40f6-9b51-5b51755f4403" providerId="ADAL" clId="{0BCCA641-9532-47B8-A634-3CE56E58A0F0}" dt="2020-01-30T13:35:46.174" v="154" actId="113"/>
        <pc:sldMkLst>
          <pc:docMk/>
          <pc:sldMk cId="4197893365" sldId="268"/>
        </pc:sldMkLst>
        <pc:spChg chg="mod">
          <ac:chgData name="Maria Nikulina" userId="a04e4f6d-e19c-40f6-9b51-5b51755f4403" providerId="ADAL" clId="{0BCCA641-9532-47B8-A634-3CE56E58A0F0}" dt="2020-01-30T11:21:28.666" v="47" actId="1076"/>
          <ac:spMkLst>
            <pc:docMk/>
            <pc:sldMk cId="4197893365" sldId="268"/>
            <ac:spMk id="2" creationId="{F813EBF6-063F-4057-B1B5-1A5B257C013C}"/>
          </ac:spMkLst>
        </pc:spChg>
        <pc:spChg chg="mod">
          <ac:chgData name="Maria Nikulina" userId="a04e4f6d-e19c-40f6-9b51-5b51755f4403" providerId="ADAL" clId="{0BCCA641-9532-47B8-A634-3CE56E58A0F0}" dt="2020-01-30T13:35:46.174" v="154" actId="113"/>
          <ac:spMkLst>
            <pc:docMk/>
            <pc:sldMk cId="4197893365" sldId="268"/>
            <ac:spMk id="4" creationId="{97578E9F-2F24-4D0D-B797-E46D6B62BF3F}"/>
          </ac:spMkLst>
        </pc:spChg>
        <pc:picChg chg="mod ord">
          <ac:chgData name="Maria Nikulina" userId="a04e4f6d-e19c-40f6-9b51-5b51755f4403" providerId="ADAL" clId="{0BCCA641-9532-47B8-A634-3CE56E58A0F0}" dt="2020-01-30T11:21:15" v="41" actId="26606"/>
          <ac:picMkLst>
            <pc:docMk/>
            <pc:sldMk cId="4197893365" sldId="268"/>
            <ac:picMk id="8" creationId="{708B8D18-3F73-433C-AF8A-EF505DE513BB}"/>
          </ac:picMkLst>
        </pc:picChg>
        <pc:picChg chg="del">
          <ac:chgData name="Maria Nikulina" userId="a04e4f6d-e19c-40f6-9b51-5b51755f4403" providerId="ADAL" clId="{0BCCA641-9532-47B8-A634-3CE56E58A0F0}" dt="2020-01-30T11:21:15" v="41" actId="26606"/>
          <ac:picMkLst>
            <pc:docMk/>
            <pc:sldMk cId="4197893365" sldId="268"/>
            <ac:picMk id="30" creationId="{19AE98B8-B73A-4724-B639-017087F9239F}"/>
          </ac:picMkLst>
        </pc:picChg>
      </pc:sldChg>
      <pc:sldChg chg="addSp delSp modSp mod modTransition">
        <pc:chgData name="Maria Nikulina" userId="a04e4f6d-e19c-40f6-9b51-5b51755f4403" providerId="ADAL" clId="{0BCCA641-9532-47B8-A634-3CE56E58A0F0}" dt="2020-01-30T14:26:46.621" v="669"/>
        <pc:sldMkLst>
          <pc:docMk/>
          <pc:sldMk cId="884074060" sldId="269"/>
        </pc:sldMkLst>
        <pc:spChg chg="mod">
          <ac:chgData name="Maria Nikulina" userId="a04e4f6d-e19c-40f6-9b51-5b51755f4403" providerId="ADAL" clId="{0BCCA641-9532-47B8-A634-3CE56E58A0F0}" dt="2020-01-30T14:26:35.155" v="664" actId="1076"/>
          <ac:spMkLst>
            <pc:docMk/>
            <pc:sldMk cId="884074060" sldId="269"/>
            <ac:spMk id="2" creationId="{F813EBF6-063F-4057-B1B5-1A5B257C013C}"/>
          </ac:spMkLst>
        </pc:spChg>
        <pc:spChg chg="mod">
          <ac:chgData name="Maria Nikulina" userId="a04e4f6d-e19c-40f6-9b51-5b51755f4403" providerId="ADAL" clId="{0BCCA641-9532-47B8-A634-3CE56E58A0F0}" dt="2020-01-30T14:06:01.401" v="477" actId="1076"/>
          <ac:spMkLst>
            <pc:docMk/>
            <pc:sldMk cId="884074060" sldId="269"/>
            <ac:spMk id="4" creationId="{97578E9F-2F24-4D0D-B797-E46D6B62BF3F}"/>
          </ac:spMkLst>
        </pc:spChg>
        <pc:picChg chg="mod ord">
          <ac:chgData name="Maria Nikulina" userId="a04e4f6d-e19c-40f6-9b51-5b51755f4403" providerId="ADAL" clId="{0BCCA641-9532-47B8-A634-3CE56E58A0F0}" dt="2020-01-30T11:20:10.529" v="18" actId="26606"/>
          <ac:picMkLst>
            <pc:docMk/>
            <pc:sldMk cId="884074060" sldId="269"/>
            <ac:picMk id="8" creationId="{708B8D18-3F73-433C-AF8A-EF505DE513BB}"/>
          </ac:picMkLst>
        </pc:picChg>
        <pc:picChg chg="del">
          <ac:chgData name="Maria Nikulina" userId="a04e4f6d-e19c-40f6-9b51-5b51755f4403" providerId="ADAL" clId="{0BCCA641-9532-47B8-A634-3CE56E58A0F0}" dt="2020-01-30T11:18:48.263" v="0" actId="26606"/>
          <ac:picMkLst>
            <pc:docMk/>
            <pc:sldMk cId="884074060" sldId="269"/>
            <ac:picMk id="30" creationId="{19AE98B8-B73A-4724-B639-017087F9239F}"/>
          </ac:picMkLst>
        </pc:picChg>
        <pc:picChg chg="add del">
          <ac:chgData name="Maria Nikulina" userId="a04e4f6d-e19c-40f6-9b51-5b51755f4403" providerId="ADAL" clId="{0BCCA641-9532-47B8-A634-3CE56E58A0F0}" dt="2020-01-30T11:20:10.529" v="18" actId="26606"/>
          <ac:picMkLst>
            <pc:docMk/>
            <pc:sldMk cId="884074060" sldId="269"/>
            <ac:picMk id="35" creationId="{54DDEBDD-D8BD-41A6-8A0D-B00E3768B0F9}"/>
          </ac:picMkLst>
        </pc:picChg>
      </pc:sldChg>
      <pc:sldChg chg="delSp modSp mod ord">
        <pc:chgData name="Maria Nikulina" userId="a04e4f6d-e19c-40f6-9b51-5b51755f4403" providerId="ADAL" clId="{0BCCA641-9532-47B8-A634-3CE56E58A0F0}" dt="2020-01-30T14:27:52.513" v="686" actId="27636"/>
        <pc:sldMkLst>
          <pc:docMk/>
          <pc:sldMk cId="836368085" sldId="270"/>
        </pc:sldMkLst>
        <pc:spChg chg="mod">
          <ac:chgData name="Maria Nikulina" userId="a04e4f6d-e19c-40f6-9b51-5b51755f4403" providerId="ADAL" clId="{0BCCA641-9532-47B8-A634-3CE56E58A0F0}" dt="2020-01-30T11:20:01.059" v="16" actId="1076"/>
          <ac:spMkLst>
            <pc:docMk/>
            <pc:sldMk cId="836368085" sldId="270"/>
            <ac:spMk id="2" creationId="{F813EBF6-063F-4057-B1B5-1A5B257C013C}"/>
          </ac:spMkLst>
        </pc:spChg>
        <pc:spChg chg="mod">
          <ac:chgData name="Maria Nikulina" userId="a04e4f6d-e19c-40f6-9b51-5b51755f4403" providerId="ADAL" clId="{0BCCA641-9532-47B8-A634-3CE56E58A0F0}" dt="2020-01-30T14:27:52.513" v="686" actId="27636"/>
          <ac:spMkLst>
            <pc:docMk/>
            <pc:sldMk cId="836368085" sldId="270"/>
            <ac:spMk id="4" creationId="{97578E9F-2F24-4D0D-B797-E46D6B62BF3F}"/>
          </ac:spMkLst>
        </pc:spChg>
        <pc:picChg chg="mod ord">
          <ac:chgData name="Maria Nikulina" userId="a04e4f6d-e19c-40f6-9b51-5b51755f4403" providerId="ADAL" clId="{0BCCA641-9532-47B8-A634-3CE56E58A0F0}" dt="2020-01-30T11:19:51.909" v="12" actId="26606"/>
          <ac:picMkLst>
            <pc:docMk/>
            <pc:sldMk cId="836368085" sldId="270"/>
            <ac:picMk id="8" creationId="{708B8D18-3F73-433C-AF8A-EF505DE513BB}"/>
          </ac:picMkLst>
        </pc:picChg>
        <pc:picChg chg="del">
          <ac:chgData name="Maria Nikulina" userId="a04e4f6d-e19c-40f6-9b51-5b51755f4403" providerId="ADAL" clId="{0BCCA641-9532-47B8-A634-3CE56E58A0F0}" dt="2020-01-30T11:19:51.909" v="12" actId="26606"/>
          <ac:picMkLst>
            <pc:docMk/>
            <pc:sldMk cId="836368085" sldId="270"/>
            <ac:picMk id="30" creationId="{19AE98B8-B73A-4724-B639-017087F9239F}"/>
          </ac:picMkLst>
        </pc:picChg>
      </pc:sldChg>
      <pc:sldChg chg="addSp delSp modSp add mod modTransition setBg">
        <pc:chgData name="Maria Nikulina" userId="a04e4f6d-e19c-40f6-9b51-5b51755f4403" providerId="ADAL" clId="{0BCCA641-9532-47B8-A634-3CE56E58A0F0}" dt="2020-01-30T14:27:14.438" v="681"/>
        <pc:sldMkLst>
          <pc:docMk/>
          <pc:sldMk cId="441991430" sldId="271"/>
        </pc:sldMkLst>
        <pc:spChg chg="mod">
          <ac:chgData name="Maria Nikulina" userId="a04e4f6d-e19c-40f6-9b51-5b51755f4403" providerId="ADAL" clId="{0BCCA641-9532-47B8-A634-3CE56E58A0F0}" dt="2020-01-30T14:03:37.372" v="425"/>
          <ac:spMkLst>
            <pc:docMk/>
            <pc:sldMk cId="441991430" sldId="271"/>
            <ac:spMk id="2" creationId="{F813EBF6-063F-4057-B1B5-1A5B257C013C}"/>
          </ac:spMkLst>
        </pc:spChg>
        <pc:spChg chg="mod ord">
          <ac:chgData name="Maria Nikulina" userId="a04e4f6d-e19c-40f6-9b51-5b51755f4403" providerId="ADAL" clId="{0BCCA641-9532-47B8-A634-3CE56E58A0F0}" dt="2020-01-30T14:03:41.104" v="426" actId="1076"/>
          <ac:spMkLst>
            <pc:docMk/>
            <pc:sldMk cId="441991430" sldId="271"/>
            <ac:spMk id="4" creationId="{97578E9F-2F24-4D0D-B797-E46D6B62BF3F}"/>
          </ac:spMkLst>
        </pc:spChg>
        <pc:spChg chg="add del mod">
          <ac:chgData name="Maria Nikulina" userId="a04e4f6d-e19c-40f6-9b51-5b51755f4403" providerId="ADAL" clId="{0BCCA641-9532-47B8-A634-3CE56E58A0F0}" dt="2020-01-30T13:40:57.400" v="189" actId="931"/>
          <ac:spMkLst>
            <pc:docMk/>
            <pc:sldMk cId="441991430" sldId="271"/>
            <ac:spMk id="5" creationId="{6B40AB19-38BC-4080-8F0E-52B040F8D588}"/>
          </ac:spMkLst>
        </pc:spChg>
        <pc:picChg chg="add mod ord">
          <ac:chgData name="Maria Nikulina" userId="a04e4f6d-e19c-40f6-9b51-5b51755f4403" providerId="ADAL" clId="{0BCCA641-9532-47B8-A634-3CE56E58A0F0}" dt="2020-01-30T13:44:52.681" v="221" actId="26606"/>
          <ac:picMkLst>
            <pc:docMk/>
            <pc:sldMk cId="441991430" sldId="271"/>
            <ac:picMk id="7" creationId="{C9414255-C836-4960-83DC-9BBAA5B1C3CC}"/>
          </ac:picMkLst>
        </pc:picChg>
        <pc:picChg chg="del">
          <ac:chgData name="Maria Nikulina" userId="a04e4f6d-e19c-40f6-9b51-5b51755f4403" providerId="ADAL" clId="{0BCCA641-9532-47B8-A634-3CE56E58A0F0}" dt="2020-01-30T13:40:43.405" v="188" actId="478"/>
          <ac:picMkLst>
            <pc:docMk/>
            <pc:sldMk cId="441991430" sldId="271"/>
            <ac:picMk id="8" creationId="{708B8D18-3F73-433C-AF8A-EF505DE513BB}"/>
          </ac:picMkLst>
        </pc:picChg>
        <pc:picChg chg="add del">
          <ac:chgData name="Maria Nikulina" userId="a04e4f6d-e19c-40f6-9b51-5b51755f4403" providerId="ADAL" clId="{0BCCA641-9532-47B8-A634-3CE56E58A0F0}" dt="2020-01-30T13:41:08.116" v="193" actId="26606"/>
          <ac:picMkLst>
            <pc:docMk/>
            <pc:sldMk cId="441991430" sldId="271"/>
            <ac:picMk id="12" creationId="{54DDEBDD-D8BD-41A6-8A0D-B00E3768B0F9}"/>
          </ac:picMkLst>
        </pc:picChg>
      </pc:sldChg>
      <pc:sldChg chg="addSp delSp modSp add mod ord setBg">
        <pc:chgData name="Maria Nikulina" userId="a04e4f6d-e19c-40f6-9b51-5b51755f4403" providerId="ADAL" clId="{0BCCA641-9532-47B8-A634-3CE56E58A0F0}" dt="2020-01-30T14:03:09.608" v="420" actId="113"/>
        <pc:sldMkLst>
          <pc:docMk/>
          <pc:sldMk cId="2543085971" sldId="272"/>
        </pc:sldMkLst>
        <pc:spChg chg="mod">
          <ac:chgData name="Maria Nikulina" userId="a04e4f6d-e19c-40f6-9b51-5b51755f4403" providerId="ADAL" clId="{0BCCA641-9532-47B8-A634-3CE56E58A0F0}" dt="2020-01-30T14:03:09.608" v="420" actId="113"/>
          <ac:spMkLst>
            <pc:docMk/>
            <pc:sldMk cId="2543085971" sldId="272"/>
            <ac:spMk id="2" creationId="{F813EBF6-063F-4057-B1B5-1A5B257C013C}"/>
          </ac:spMkLst>
        </pc:spChg>
        <pc:spChg chg="mod">
          <ac:chgData name="Maria Nikulina" userId="a04e4f6d-e19c-40f6-9b51-5b51755f4403" providerId="ADAL" clId="{0BCCA641-9532-47B8-A634-3CE56E58A0F0}" dt="2020-01-30T13:48:51.534" v="277" actId="113"/>
          <ac:spMkLst>
            <pc:docMk/>
            <pc:sldMk cId="2543085971" sldId="272"/>
            <ac:spMk id="4" creationId="{97578E9F-2F24-4D0D-B797-E46D6B62BF3F}"/>
          </ac:spMkLst>
        </pc:spChg>
        <pc:spChg chg="add del mod">
          <ac:chgData name="Maria Nikulina" userId="a04e4f6d-e19c-40f6-9b51-5b51755f4403" providerId="ADAL" clId="{0BCCA641-9532-47B8-A634-3CE56E58A0F0}" dt="2020-01-30T13:47:26.128" v="240" actId="931"/>
          <ac:spMkLst>
            <pc:docMk/>
            <pc:sldMk cId="2543085971" sldId="272"/>
            <ac:spMk id="5" creationId="{E966AEFD-4A8C-4E57-94FF-DA945B5A7BC7}"/>
          </ac:spMkLst>
        </pc:spChg>
        <pc:picChg chg="del">
          <ac:chgData name="Maria Nikulina" userId="a04e4f6d-e19c-40f6-9b51-5b51755f4403" providerId="ADAL" clId="{0BCCA641-9532-47B8-A634-3CE56E58A0F0}" dt="2020-01-30T13:47:14.425" v="239" actId="478"/>
          <ac:picMkLst>
            <pc:docMk/>
            <pc:sldMk cId="2543085971" sldId="272"/>
            <ac:picMk id="7" creationId="{C9414255-C836-4960-83DC-9BBAA5B1C3CC}"/>
          </ac:picMkLst>
        </pc:picChg>
        <pc:picChg chg="add mod">
          <ac:chgData name="Maria Nikulina" userId="a04e4f6d-e19c-40f6-9b51-5b51755f4403" providerId="ADAL" clId="{0BCCA641-9532-47B8-A634-3CE56E58A0F0}" dt="2020-01-30T13:47:50.420" v="245" actId="26606"/>
          <ac:picMkLst>
            <pc:docMk/>
            <pc:sldMk cId="2543085971" sldId="272"/>
            <ac:picMk id="8" creationId="{F7BDF11C-1464-4A13-B837-901ECCD62F5F}"/>
          </ac:picMkLst>
        </pc:picChg>
      </pc:sldChg>
      <pc:sldChg chg="add del setBg">
        <pc:chgData name="Maria Nikulina" userId="a04e4f6d-e19c-40f6-9b51-5b51755f4403" providerId="ADAL" clId="{0BCCA641-9532-47B8-A634-3CE56E58A0F0}" dt="2020-01-30T13:46:43.074" v="234" actId="47"/>
        <pc:sldMkLst>
          <pc:docMk/>
          <pc:sldMk cId="4144941165" sldId="272"/>
        </pc:sldMkLst>
      </pc:sldChg>
      <pc:sldChg chg="add del setBg">
        <pc:chgData name="Maria Nikulina" userId="a04e4f6d-e19c-40f6-9b51-5b51755f4403" providerId="ADAL" clId="{0BCCA641-9532-47B8-A634-3CE56E58A0F0}" dt="2020-01-30T13:46:45.622" v="235" actId="47"/>
        <pc:sldMkLst>
          <pc:docMk/>
          <pc:sldMk cId="3452573648" sldId="273"/>
        </pc:sldMkLst>
      </pc:sldChg>
      <pc:sldChg chg="modSp mod ord">
        <pc:chgData name="Maria Nikulina" userId="a04e4f6d-e19c-40f6-9b51-5b51755f4403" providerId="ADAL" clId="{0BCCA641-9532-47B8-A634-3CE56E58A0F0}" dt="2020-01-30T14:05:38.080" v="475"/>
        <pc:sldMkLst>
          <pc:docMk/>
          <pc:sldMk cId="4033642876" sldId="273"/>
        </pc:sldMkLst>
        <pc:spChg chg="mod ord">
          <ac:chgData name="Maria Nikulina" userId="a04e4f6d-e19c-40f6-9b51-5b51755f4403" providerId="ADAL" clId="{0BCCA641-9532-47B8-A634-3CE56E58A0F0}" dt="2020-01-30T14:03:27.943" v="424" actId="403"/>
          <ac:spMkLst>
            <pc:docMk/>
            <pc:sldMk cId="4033642876" sldId="273"/>
            <ac:spMk id="2" creationId="{F813EBF6-063F-4057-B1B5-1A5B257C013C}"/>
          </ac:spMkLst>
        </pc:spChg>
        <pc:spChg chg="mod">
          <ac:chgData name="Maria Nikulina" userId="a04e4f6d-e19c-40f6-9b51-5b51755f4403" providerId="ADAL" clId="{0BCCA641-9532-47B8-A634-3CE56E58A0F0}" dt="2020-01-30T14:00:48.587" v="396" actId="404"/>
          <ac:spMkLst>
            <pc:docMk/>
            <pc:sldMk cId="4033642876" sldId="273"/>
            <ac:spMk id="4" creationId="{97578E9F-2F24-4D0D-B797-E46D6B62BF3F}"/>
          </ac:spMkLst>
        </pc:spChg>
        <pc:picChg chg="mod ord">
          <ac:chgData name="Maria Nikulina" userId="a04e4f6d-e19c-40f6-9b51-5b51755f4403" providerId="ADAL" clId="{0BCCA641-9532-47B8-A634-3CE56E58A0F0}" dt="2020-01-30T13:50:56.181" v="289" actId="26606"/>
          <ac:picMkLst>
            <pc:docMk/>
            <pc:sldMk cId="4033642876" sldId="273"/>
            <ac:picMk id="7" creationId="{C9414255-C836-4960-83DC-9BBAA5B1C3CC}"/>
          </ac:picMkLst>
        </pc:picChg>
      </pc:sldChg>
      <pc:sldChg chg="addSp delSp modSp add mod modTransition setBg">
        <pc:chgData name="Maria Nikulina" userId="a04e4f6d-e19c-40f6-9b51-5b51755f4403" providerId="ADAL" clId="{0BCCA641-9532-47B8-A634-3CE56E58A0F0}" dt="2020-01-30T14:27:31.685" v="684"/>
        <pc:sldMkLst>
          <pc:docMk/>
          <pc:sldMk cId="1115383166" sldId="274"/>
        </pc:sldMkLst>
        <pc:spChg chg="mod">
          <ac:chgData name="Maria Nikulina" userId="a04e4f6d-e19c-40f6-9b51-5b51755f4403" providerId="ADAL" clId="{0BCCA641-9532-47B8-A634-3CE56E58A0F0}" dt="2020-01-30T14:22:02.765" v="627" actId="1076"/>
          <ac:spMkLst>
            <pc:docMk/>
            <pc:sldMk cId="1115383166" sldId="274"/>
            <ac:spMk id="2" creationId="{F813EBF6-063F-4057-B1B5-1A5B257C013C}"/>
          </ac:spMkLst>
        </pc:spChg>
        <pc:spChg chg="mod">
          <ac:chgData name="Maria Nikulina" userId="a04e4f6d-e19c-40f6-9b51-5b51755f4403" providerId="ADAL" clId="{0BCCA641-9532-47B8-A634-3CE56E58A0F0}" dt="2020-01-30T14:21:52.042" v="626" actId="403"/>
          <ac:spMkLst>
            <pc:docMk/>
            <pc:sldMk cId="1115383166" sldId="274"/>
            <ac:spMk id="4" creationId="{97578E9F-2F24-4D0D-B797-E46D6B62BF3F}"/>
          </ac:spMkLst>
        </pc:spChg>
        <pc:spChg chg="add del mod">
          <ac:chgData name="Maria Nikulina" userId="a04e4f6d-e19c-40f6-9b51-5b51755f4403" providerId="ADAL" clId="{0BCCA641-9532-47B8-A634-3CE56E58A0F0}" dt="2020-01-30T14:13:13.020" v="556" actId="478"/>
          <ac:spMkLst>
            <pc:docMk/>
            <pc:sldMk cId="1115383166" sldId="274"/>
            <ac:spMk id="5" creationId="{5C65BD13-D8AC-4836-890F-3316E341304C}"/>
          </ac:spMkLst>
        </pc:spChg>
        <pc:spChg chg="add del">
          <ac:chgData name="Maria Nikulina" userId="a04e4f6d-e19c-40f6-9b51-5b51755f4403" providerId="ADAL" clId="{0BCCA641-9532-47B8-A634-3CE56E58A0F0}" dt="2020-01-30T14:11:55.770" v="555"/>
          <ac:spMkLst>
            <pc:docMk/>
            <pc:sldMk cId="1115383166" sldId="274"/>
            <ac:spMk id="6" creationId="{863866A6-C45B-4FC4-B031-DF64BF56883A}"/>
          </ac:spMkLst>
        </pc:spChg>
        <pc:spChg chg="add del mod">
          <ac:chgData name="Maria Nikulina" userId="a04e4f6d-e19c-40f6-9b51-5b51755f4403" providerId="ADAL" clId="{0BCCA641-9532-47B8-A634-3CE56E58A0F0}" dt="2020-01-30T14:14:01.409" v="557" actId="931"/>
          <ac:spMkLst>
            <pc:docMk/>
            <pc:sldMk cId="1115383166" sldId="274"/>
            <ac:spMk id="9" creationId="{34210B50-70AE-4281-BE1C-CCA7B47F30DF}"/>
          </ac:spMkLst>
        </pc:spChg>
        <pc:spChg chg="add del mod">
          <ac:chgData name="Maria Nikulina" userId="a04e4f6d-e19c-40f6-9b51-5b51755f4403" providerId="ADAL" clId="{0BCCA641-9532-47B8-A634-3CE56E58A0F0}" dt="2020-01-30T14:16:36.544" v="581" actId="478"/>
          <ac:spMkLst>
            <pc:docMk/>
            <pc:sldMk cId="1115383166" sldId="274"/>
            <ac:spMk id="12" creationId="{DA58A46B-8366-484B-A36B-7A3C02C74F67}"/>
          </ac:spMkLst>
        </pc:spChg>
        <pc:spChg chg="add del mod">
          <ac:chgData name="Maria Nikulina" userId="a04e4f6d-e19c-40f6-9b51-5b51755f4403" providerId="ADAL" clId="{0BCCA641-9532-47B8-A634-3CE56E58A0F0}" dt="2020-01-30T14:15:55.311" v="575" actId="478"/>
          <ac:spMkLst>
            <pc:docMk/>
            <pc:sldMk cId="1115383166" sldId="274"/>
            <ac:spMk id="14" creationId="{2D84D22C-3F56-4697-AAD3-FAE325DD8F63}"/>
          </ac:spMkLst>
        </pc:spChg>
        <pc:spChg chg="add del mod">
          <ac:chgData name="Maria Nikulina" userId="a04e4f6d-e19c-40f6-9b51-5b51755f4403" providerId="ADAL" clId="{0BCCA641-9532-47B8-A634-3CE56E58A0F0}" dt="2020-01-30T14:15:03.340" v="568" actId="931"/>
          <ac:spMkLst>
            <pc:docMk/>
            <pc:sldMk cId="1115383166" sldId="274"/>
            <ac:spMk id="17" creationId="{458EC17C-97DE-4519-864E-971DCA136022}"/>
          </ac:spMkLst>
        </pc:spChg>
        <pc:spChg chg="add del mod">
          <ac:chgData name="Maria Nikulina" userId="a04e4f6d-e19c-40f6-9b51-5b51755f4403" providerId="ADAL" clId="{0BCCA641-9532-47B8-A634-3CE56E58A0F0}" dt="2020-01-30T14:15:54.574" v="574" actId="931"/>
          <ac:spMkLst>
            <pc:docMk/>
            <pc:sldMk cId="1115383166" sldId="274"/>
            <ac:spMk id="20" creationId="{21EA76CF-5184-44DD-B7B2-3C8B8F5A4701}"/>
          </ac:spMkLst>
        </pc:spChg>
        <pc:spChg chg="add del mod">
          <ac:chgData name="Maria Nikulina" userId="a04e4f6d-e19c-40f6-9b51-5b51755f4403" providerId="ADAL" clId="{0BCCA641-9532-47B8-A634-3CE56E58A0F0}" dt="2020-01-30T14:19:43.523" v="590" actId="478"/>
          <ac:spMkLst>
            <pc:docMk/>
            <pc:sldMk cId="1115383166" sldId="274"/>
            <ac:spMk id="22" creationId="{5DA5BE67-0140-43D6-98EB-0E90AC3BBDE7}"/>
          </ac:spMkLst>
        </pc:spChg>
        <pc:picChg chg="del">
          <ac:chgData name="Maria Nikulina" userId="a04e4f6d-e19c-40f6-9b51-5b51755f4403" providerId="ADAL" clId="{0BCCA641-9532-47B8-A634-3CE56E58A0F0}" dt="2020-01-30T14:07:04.158" v="479" actId="478"/>
          <ac:picMkLst>
            <pc:docMk/>
            <pc:sldMk cId="1115383166" sldId="274"/>
            <ac:picMk id="8" creationId="{708B8D18-3F73-433C-AF8A-EF505DE513BB}"/>
          </ac:picMkLst>
        </pc:picChg>
        <pc:picChg chg="add del mod modCrop">
          <ac:chgData name="Maria Nikulina" userId="a04e4f6d-e19c-40f6-9b51-5b51755f4403" providerId="ADAL" clId="{0BCCA641-9532-47B8-A634-3CE56E58A0F0}" dt="2020-01-30T14:18:31.871" v="583" actId="478"/>
          <ac:picMkLst>
            <pc:docMk/>
            <pc:sldMk cId="1115383166" sldId="274"/>
            <ac:picMk id="11" creationId="{596899F1-0D41-414E-B4B4-614DDCA8C2A2}"/>
          </ac:picMkLst>
        </pc:picChg>
        <pc:picChg chg="add del mod">
          <ac:chgData name="Maria Nikulina" userId="a04e4f6d-e19c-40f6-9b51-5b51755f4403" providerId="ADAL" clId="{0BCCA641-9532-47B8-A634-3CE56E58A0F0}" dt="2020-01-30T14:15:03.340" v="568" actId="931"/>
          <ac:picMkLst>
            <pc:docMk/>
            <pc:sldMk cId="1115383166" sldId="274"/>
            <ac:picMk id="16" creationId="{F50C67BB-D561-4A33-9630-BC195D8C64DC}"/>
          </ac:picMkLst>
        </pc:picChg>
        <pc:picChg chg="add del mod">
          <ac:chgData name="Maria Nikulina" userId="a04e4f6d-e19c-40f6-9b51-5b51755f4403" providerId="ADAL" clId="{0BCCA641-9532-47B8-A634-3CE56E58A0F0}" dt="2020-01-30T14:15:54.574" v="574" actId="931"/>
          <ac:picMkLst>
            <pc:docMk/>
            <pc:sldMk cId="1115383166" sldId="274"/>
            <ac:picMk id="19" creationId="{63C8DF44-A4BA-4B11-A2E3-181DB08BC03C}"/>
          </ac:picMkLst>
        </pc:picChg>
        <pc:picChg chg="add mod">
          <ac:chgData name="Maria Nikulina" userId="a04e4f6d-e19c-40f6-9b51-5b51755f4403" providerId="ADAL" clId="{0BCCA641-9532-47B8-A634-3CE56E58A0F0}" dt="2020-01-30T14:21:16.093" v="609" actId="1076"/>
          <ac:picMkLst>
            <pc:docMk/>
            <pc:sldMk cId="1115383166" sldId="274"/>
            <ac:picMk id="23" creationId="{EB9A86C2-0A2B-478B-A47B-79B98AFB1707}"/>
          </ac:picMkLst>
        </pc:picChg>
      </pc:sldChg>
      <pc:sldChg chg="add del setBg">
        <pc:chgData name="Maria Nikulina" userId="a04e4f6d-e19c-40f6-9b51-5b51755f4403" providerId="ADAL" clId="{0BCCA641-9532-47B8-A634-3CE56E58A0F0}" dt="2020-01-30T13:41:18.446" v="198"/>
        <pc:sldMkLst>
          <pc:docMk/>
          <pc:sldMk cId="4283884776" sldId="274"/>
        </pc:sldMkLst>
      </pc:sldChg>
      <pc:sldChg chg="addSp delSp modSp mod ord">
        <pc:chgData name="Maria Nikulina" userId="a04e4f6d-e19c-40f6-9b51-5b51755f4403" providerId="ADAL" clId="{0BCCA641-9532-47B8-A634-3CE56E58A0F0}" dt="2020-01-30T14:24:45.391" v="663"/>
        <pc:sldMkLst>
          <pc:docMk/>
          <pc:sldMk cId="2144891401" sldId="275"/>
        </pc:sldMkLst>
        <pc:spChg chg="del">
          <ac:chgData name="Maria Nikulina" userId="a04e4f6d-e19c-40f6-9b51-5b51755f4403" providerId="ADAL" clId="{0BCCA641-9532-47B8-A634-3CE56E58A0F0}" dt="2020-01-30T14:22:13.071" v="628" actId="478"/>
          <ac:spMkLst>
            <pc:docMk/>
            <pc:sldMk cId="2144891401" sldId="275"/>
            <ac:spMk id="4" creationId="{97578E9F-2F24-4D0D-B797-E46D6B62BF3F}"/>
          </ac:spMkLst>
        </pc:spChg>
        <pc:spChg chg="mod">
          <ac:chgData name="Maria Nikulina" userId="a04e4f6d-e19c-40f6-9b51-5b51755f4403" providerId="ADAL" clId="{0BCCA641-9532-47B8-A634-3CE56E58A0F0}" dt="2020-01-30T14:24:04.485" v="661" actId="14100"/>
          <ac:spMkLst>
            <pc:docMk/>
            <pc:sldMk cId="2144891401" sldId="275"/>
            <ac:spMk id="5" creationId="{5C65BD13-D8AC-4836-890F-3316E341304C}"/>
          </ac:spMkLst>
        </pc:spChg>
        <pc:spChg chg="add del mod">
          <ac:chgData name="Maria Nikulina" userId="a04e4f6d-e19c-40f6-9b51-5b51755f4403" providerId="ADAL" clId="{0BCCA641-9532-47B8-A634-3CE56E58A0F0}" dt="2020-01-30T14:22:16.776" v="629" actId="478"/>
          <ac:spMkLst>
            <pc:docMk/>
            <pc:sldMk cId="2144891401" sldId="275"/>
            <ac:spMk id="6" creationId="{A111F472-9144-4A90-A4C4-785808842960}"/>
          </ac:spMkLst>
        </pc:spChg>
        <pc:picChg chg="add mod">
          <ac:chgData name="Maria Nikulina" userId="a04e4f6d-e19c-40f6-9b51-5b51755f4403" providerId="ADAL" clId="{0BCCA641-9532-47B8-A634-3CE56E58A0F0}" dt="2020-01-30T14:23:43.195" v="655" actId="14100"/>
          <ac:picMkLst>
            <pc:docMk/>
            <pc:sldMk cId="2144891401" sldId="275"/>
            <ac:picMk id="7" creationId="{F3761FD7-FEB7-4B85-A7EB-4DCEEA27D4F1}"/>
          </ac:picMkLst>
        </pc:picChg>
      </pc:sldChg>
      <pc:sldChg chg="add del setBg">
        <pc:chgData name="Maria Nikulina" userId="a04e4f6d-e19c-40f6-9b51-5b51755f4403" providerId="ADAL" clId="{0BCCA641-9532-47B8-A634-3CE56E58A0F0}" dt="2020-01-30T14:07:16.822" v="499"/>
        <pc:sldMkLst>
          <pc:docMk/>
          <pc:sldMk cId="3373904348"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015F1-1419-477D-B2B2-A8FB899AA14D}" type="datetimeFigureOut">
              <a:rPr lang="ru-RU" smtClean="0"/>
              <a:pPr/>
              <a:t>09.02.2020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5CB2B-BDE2-4022-94E9-5930B0609FC0}" type="slidenum">
              <a:rPr lang="ru-RU" smtClean="0"/>
              <a:pPr/>
              <a:t>‹#›</a:t>
            </a:fld>
            <a:endParaRPr lang="ru-RU"/>
          </a:p>
        </p:txBody>
      </p:sp>
    </p:spTree>
    <p:extLst>
      <p:ext uri="{BB962C8B-B14F-4D97-AF65-F5344CB8AC3E}">
        <p14:creationId xmlns:p14="http://schemas.microsoft.com/office/powerpoint/2010/main" val="330613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5CB2B-BDE2-4022-94E9-5930B0609FC0}"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562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9415CB2B-BDE2-4022-94E9-5930B0609FC0}" type="slidenum">
              <a:rPr lang="ru-RU" smtClean="0"/>
              <a:pPr/>
              <a:t>6</a:t>
            </a:fld>
            <a:endParaRPr lang="ru-RU"/>
          </a:p>
        </p:txBody>
      </p:sp>
    </p:spTree>
    <p:extLst>
      <p:ext uri="{BB962C8B-B14F-4D97-AF65-F5344CB8AC3E}">
        <p14:creationId xmlns:p14="http://schemas.microsoft.com/office/powerpoint/2010/main" val="31568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9415CB2B-BDE2-4022-94E9-5930B0609FC0}" type="slidenum">
              <a:rPr lang="ru-RU" smtClean="0"/>
              <a:pPr/>
              <a:t>7</a:t>
            </a:fld>
            <a:endParaRPr lang="ru-RU"/>
          </a:p>
        </p:txBody>
      </p:sp>
    </p:spTree>
    <p:extLst>
      <p:ext uri="{BB962C8B-B14F-4D97-AF65-F5344CB8AC3E}">
        <p14:creationId xmlns:p14="http://schemas.microsoft.com/office/powerpoint/2010/main" val="117277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9415CB2B-BDE2-4022-94E9-5930B0609FC0}" type="slidenum">
              <a:rPr lang="ru-RU" smtClean="0"/>
              <a:pPr/>
              <a:t>10</a:t>
            </a:fld>
            <a:endParaRPr lang="ru-RU"/>
          </a:p>
        </p:txBody>
      </p:sp>
    </p:spTree>
    <p:extLst>
      <p:ext uri="{BB962C8B-B14F-4D97-AF65-F5344CB8AC3E}">
        <p14:creationId xmlns:p14="http://schemas.microsoft.com/office/powerpoint/2010/main" val="342340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5CB2B-BDE2-4022-94E9-5930B0609FC0}"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96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5CB2B-BDE2-4022-94E9-5930B0609F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64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5CB2B-BDE2-4022-94E9-5930B0609F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61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5CB2B-BDE2-4022-94E9-5930B0609F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3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9415CB2B-BDE2-4022-94E9-5930B0609FC0}" type="slidenum">
              <a:rPr lang="ru-RU" smtClean="0"/>
              <a:pPr/>
              <a:t>25</a:t>
            </a:fld>
            <a:endParaRPr lang="ru-RU"/>
          </a:p>
        </p:txBody>
      </p:sp>
    </p:spTree>
    <p:extLst>
      <p:ext uri="{BB962C8B-B14F-4D97-AF65-F5344CB8AC3E}">
        <p14:creationId xmlns:p14="http://schemas.microsoft.com/office/powerpoint/2010/main" val="249297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4D92D-26E5-4583-A8B3-F6F8C9AF83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xmlns="" id="{845CD9BB-BA96-4FE3-897C-C3C1C7669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xmlns="" id="{A909CF76-7B67-467F-9309-B8D212484A71}"/>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5" name="Footer Placeholder 4">
            <a:extLst>
              <a:ext uri="{FF2B5EF4-FFF2-40B4-BE49-F238E27FC236}">
                <a16:creationId xmlns:a16="http://schemas.microsoft.com/office/drawing/2014/main" xmlns="" id="{046BE484-3AA6-4D00-9E36-E6DA8165F7AA}"/>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xmlns="" id="{3642A76E-B819-413E-B686-372D8720B242}"/>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45080261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BA6A93-6157-4CB4-BFDF-4B08CD7C8F03}"/>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xmlns="" id="{24E08E56-02B1-44B9-85D6-C3542B7F35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xmlns="" id="{A1BD7AC1-945F-4A58-9AFB-D5B5314C3CBD}"/>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5" name="Footer Placeholder 4">
            <a:extLst>
              <a:ext uri="{FF2B5EF4-FFF2-40B4-BE49-F238E27FC236}">
                <a16:creationId xmlns:a16="http://schemas.microsoft.com/office/drawing/2014/main" xmlns="" id="{9D58F023-FA42-49FA-96F2-9F32242071A7}"/>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xmlns="" id="{8DA459AF-4300-42A5-B9C1-C61CBFADBCA7}"/>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301262899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AD6D90-895F-4A7D-848A-76F27100A7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xmlns="" id="{B3D014AF-8824-4697-AB5C-CC6BEAD676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xmlns="" id="{24E0CB35-3F63-4A9C-959A-C814EE38C3A0}"/>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5" name="Footer Placeholder 4">
            <a:extLst>
              <a:ext uri="{FF2B5EF4-FFF2-40B4-BE49-F238E27FC236}">
                <a16:creationId xmlns:a16="http://schemas.microsoft.com/office/drawing/2014/main" xmlns="" id="{DD7BA166-E1F3-42D4-843D-4A419A92DF93}"/>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xmlns="" id="{60032D0C-C6F6-4AA3-9CB7-0481CAFA7C25}"/>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102921483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EFE57-5300-46FA-AF2C-2ABC3B6E1A8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xmlns="" id="{E9EA4A9F-1B17-4E4C-A848-583CA0D00A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xmlns="" id="{1D3A5080-6320-4D64-8127-1E5CFB040D1E}"/>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5" name="Footer Placeholder 4">
            <a:extLst>
              <a:ext uri="{FF2B5EF4-FFF2-40B4-BE49-F238E27FC236}">
                <a16:creationId xmlns:a16="http://schemas.microsoft.com/office/drawing/2014/main" xmlns="" id="{3EF192D9-7208-4828-99C5-AB9AF3AF8F2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xmlns="" id="{71CA97C7-634C-429F-BD53-4D86D9E767FC}"/>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334902654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E8F5BF-5DD3-4BF3-8D03-1970A7CF6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xmlns="" id="{99B93E3D-39DC-4ABE-A996-6BF8BF57F4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07443C-B960-4075-A45B-82948CB2BD75}"/>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5" name="Footer Placeholder 4">
            <a:extLst>
              <a:ext uri="{FF2B5EF4-FFF2-40B4-BE49-F238E27FC236}">
                <a16:creationId xmlns:a16="http://schemas.microsoft.com/office/drawing/2014/main" xmlns="" id="{B1EC6BF2-EF1F-46EA-8632-1EC8B52AE2F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xmlns="" id="{878B9227-0951-47F2-A210-FBB6C5A87523}"/>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2880468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7671F-FC57-4819-ACE7-6B4A07F91672}"/>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xmlns="" id="{99955A0D-31FA-4B50-B251-254D1BEAB6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xmlns="" id="{4D6AF4D8-84B9-4651-886A-00D20542E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xmlns="" id="{9B8CC3A0-E0F0-428A-94A6-95DA6FA18790}"/>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6" name="Footer Placeholder 5">
            <a:extLst>
              <a:ext uri="{FF2B5EF4-FFF2-40B4-BE49-F238E27FC236}">
                <a16:creationId xmlns:a16="http://schemas.microsoft.com/office/drawing/2014/main" xmlns="" id="{874AE67B-82E7-403A-9714-158FEE4B6AD0}"/>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xmlns="" id="{65AACDF6-0061-4CCD-AEE3-F548908D29A9}"/>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141125656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2B7230-ADC6-4A9B-8274-36E8E1A2A5FE}"/>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xmlns="" id="{FFA9E1CC-58EB-4854-A72A-10602F98AE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72D4949-E9C4-4254-90A7-C826548210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xmlns="" id="{A0D238B9-A276-427A-A212-02F5DE124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C151CDD-E200-4C07-8B81-B768E04422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xmlns="" id="{874230ED-C326-481B-93E3-A7A57646E463}"/>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8" name="Footer Placeholder 7">
            <a:extLst>
              <a:ext uri="{FF2B5EF4-FFF2-40B4-BE49-F238E27FC236}">
                <a16:creationId xmlns:a16="http://schemas.microsoft.com/office/drawing/2014/main" xmlns="" id="{E7E4A82D-F9E9-4F7B-837E-E0EE532E8A68}"/>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xmlns="" id="{9E81064B-0E12-4D51-A730-915C18A309A2}"/>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130945995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CD21A7-DAAE-4201-8E4A-5579C34CEB89}"/>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xmlns="" id="{5C76BFD8-2321-44C7-838A-51DC804A9727}"/>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4" name="Footer Placeholder 3">
            <a:extLst>
              <a:ext uri="{FF2B5EF4-FFF2-40B4-BE49-F238E27FC236}">
                <a16:creationId xmlns:a16="http://schemas.microsoft.com/office/drawing/2014/main" xmlns="" id="{3449FB60-985E-4A74-81C1-72335482BC3C}"/>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xmlns="" id="{572B9C54-041C-4F72-A722-1F264D28C5B2}"/>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35522745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1C2043-8340-40D9-A491-EEE67CCF11CD}"/>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3" name="Footer Placeholder 2">
            <a:extLst>
              <a:ext uri="{FF2B5EF4-FFF2-40B4-BE49-F238E27FC236}">
                <a16:creationId xmlns:a16="http://schemas.microsoft.com/office/drawing/2014/main" xmlns="" id="{F7A3DE34-D58B-4539-85C3-F5C415F138AC}"/>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xmlns="" id="{30033CF8-C336-43E6-9348-12DB1DD75B3C}"/>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17141834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65273-E839-4B2B-99DB-E3034E294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xmlns="" id="{4E600CB0-E5F5-4F61-88BB-EF59F1F23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xmlns="" id="{C7B41041-223A-4116-BE70-AEE7D679C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7564CD-4721-4507-8F15-EE9A8308784A}"/>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6" name="Footer Placeholder 5">
            <a:extLst>
              <a:ext uri="{FF2B5EF4-FFF2-40B4-BE49-F238E27FC236}">
                <a16:creationId xmlns:a16="http://schemas.microsoft.com/office/drawing/2014/main" xmlns="" id="{D626CB4D-6D68-4821-A34A-574F8143F591}"/>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xmlns="" id="{882D5B1B-F407-4113-81E1-3CB0AD709396}"/>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104974782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B7C768-E1D7-48CF-8ACF-D376DC52D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xmlns="" id="{AB85E990-1CEB-4987-8895-387DDE4EF5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xmlns="" id="{D5DC63C8-2A28-4494-9D14-56874B667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5927AA-3016-4855-B2CF-C25B55C32B56}"/>
              </a:ext>
            </a:extLst>
          </p:cNvPr>
          <p:cNvSpPr>
            <a:spLocks noGrp="1"/>
          </p:cNvSpPr>
          <p:nvPr>
            <p:ph type="dt" sz="half" idx="10"/>
          </p:nvPr>
        </p:nvSpPr>
        <p:spPr/>
        <p:txBody>
          <a:bodyPr/>
          <a:lstStyle/>
          <a:p>
            <a:fld id="{E4033F18-C837-467B-9571-F137F50A0E49}" type="datetimeFigureOut">
              <a:rPr lang="ru-RU" smtClean="0"/>
              <a:pPr/>
              <a:t>09.02.2020</a:t>
            </a:fld>
            <a:endParaRPr lang="ru-RU"/>
          </a:p>
        </p:txBody>
      </p:sp>
      <p:sp>
        <p:nvSpPr>
          <p:cNvPr id="6" name="Footer Placeholder 5">
            <a:extLst>
              <a:ext uri="{FF2B5EF4-FFF2-40B4-BE49-F238E27FC236}">
                <a16:creationId xmlns:a16="http://schemas.microsoft.com/office/drawing/2014/main" xmlns="" id="{6B4285BA-55B7-44F9-8FFE-E6ED872B8F4B}"/>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xmlns="" id="{5A10B4DF-2F38-4992-A429-F32A3C731C67}"/>
              </a:ext>
            </a:extLst>
          </p:cNvPr>
          <p:cNvSpPr>
            <a:spLocks noGrp="1"/>
          </p:cNvSpPr>
          <p:nvPr>
            <p:ph type="sldNum" sz="quarter" idx="12"/>
          </p:nvPr>
        </p:nvSpPr>
        <p:spPr/>
        <p:txBody>
          <a:bodyPr/>
          <a:lstStyle/>
          <a:p>
            <a:fld id="{ACC7444A-58F5-4F29-8BAB-1BA124BC4D2A}" type="slidenum">
              <a:rPr lang="ru-RU" smtClean="0"/>
              <a:pPr/>
              <a:t>‹#›</a:t>
            </a:fld>
            <a:endParaRPr lang="ru-RU"/>
          </a:p>
        </p:txBody>
      </p:sp>
    </p:spTree>
    <p:extLst>
      <p:ext uri="{BB962C8B-B14F-4D97-AF65-F5344CB8AC3E}">
        <p14:creationId xmlns:p14="http://schemas.microsoft.com/office/powerpoint/2010/main" val="1873436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CEAD8E-73CE-479E-88AC-C0C9A2AA6C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xmlns="" id="{678D7D9D-E3F1-42E1-B08C-A605B32D8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xmlns="" id="{086D2F25-878F-4070-B5D5-4DEE9C0A4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33F18-C837-467B-9571-F137F50A0E49}" type="datetimeFigureOut">
              <a:rPr lang="ru-RU" smtClean="0"/>
              <a:pPr/>
              <a:t>09.02.2020</a:t>
            </a:fld>
            <a:endParaRPr lang="ru-RU"/>
          </a:p>
        </p:txBody>
      </p:sp>
      <p:sp>
        <p:nvSpPr>
          <p:cNvPr id="5" name="Footer Placeholder 4">
            <a:extLst>
              <a:ext uri="{FF2B5EF4-FFF2-40B4-BE49-F238E27FC236}">
                <a16:creationId xmlns:a16="http://schemas.microsoft.com/office/drawing/2014/main" xmlns="" id="{BD8A1744-A279-42D8-A983-64B0D2EF4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xmlns="" id="{DB5AD8D8-D160-48A1-9BF1-4DAB67F673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7444A-58F5-4F29-8BAB-1BA124BC4D2A}" type="slidenum">
              <a:rPr lang="ru-RU" smtClean="0"/>
              <a:pPr/>
              <a:t>‹#›</a:t>
            </a:fld>
            <a:endParaRPr lang="ru-RU"/>
          </a:p>
        </p:txBody>
      </p:sp>
    </p:spTree>
    <p:extLst>
      <p:ext uri="{BB962C8B-B14F-4D97-AF65-F5344CB8AC3E}">
        <p14:creationId xmlns:p14="http://schemas.microsoft.com/office/powerpoint/2010/main" val="228944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A56CB92-8BC0-404C-9A92-624EC2E3D309}"/>
              </a:ext>
            </a:extLst>
          </p:cNvPr>
          <p:cNvSpPr txBox="1"/>
          <p:nvPr/>
        </p:nvSpPr>
        <p:spPr>
          <a:xfrm>
            <a:off x="838200" y="5661246"/>
            <a:ext cx="10515600" cy="8223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a:solidFill>
                  <a:srgbClr val="CF5F13"/>
                </a:solidFill>
                <a:latin typeface="Aharoni" panose="02010803020104030203" pitchFamily="2" charset="-79"/>
                <a:ea typeface="+mj-ea"/>
                <a:cs typeface="Aharoni" panose="02010803020104030203" pitchFamily="2" charset="-79"/>
              </a:rPr>
              <a:t>РЕЗУЛЬТАТЫ ОПРОСА</a:t>
            </a:r>
          </a:p>
        </p:txBody>
      </p:sp>
      <p:pic>
        <p:nvPicPr>
          <p:cNvPr id="7" name="Content Placeholder 6" descr="A close up of a sign&#10;&#10;Description automatically generated">
            <a:extLst>
              <a:ext uri="{FF2B5EF4-FFF2-40B4-BE49-F238E27FC236}">
                <a16:creationId xmlns:a16="http://schemas.microsoft.com/office/drawing/2014/main" xmlns="" id="{59434B38-7568-49B1-8922-9829F6529E4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74" b="10410"/>
          <a:stretch/>
        </p:blipFill>
        <p:spPr>
          <a:xfrm>
            <a:off x="-400672" y="-421231"/>
            <a:ext cx="12191980" cy="5395902"/>
          </a:xfrm>
          <a:prstGeom prst="rect">
            <a:avLst/>
          </a:prstGeom>
        </p:spPr>
      </p:pic>
      <p:pic>
        <p:nvPicPr>
          <p:cNvPr id="2" name="фон для презентации (лирика)-VA Real Piano-A Collec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2782" y="5158009"/>
            <a:ext cx="609600" cy="609600"/>
          </a:xfrm>
          <a:prstGeom prst="rect">
            <a:avLst/>
          </a:prstGeom>
        </p:spPr>
      </p:pic>
    </p:spTree>
    <p:extLst>
      <p:ext uri="{BB962C8B-B14F-4D97-AF65-F5344CB8AC3E}">
        <p14:creationId xmlns:p14="http://schemas.microsoft.com/office/powerpoint/2010/main" val="1125093891"/>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58429" y="327660"/>
            <a:ext cx="7097980" cy="1234440"/>
          </a:xfrm>
        </p:spPr>
        <p:txBody>
          <a:bodyPr vert="horz" lIns="91440" tIns="45720" rIns="91440" bIns="45720" rtlCol="0" anchor="ctr">
            <a:normAutofit fontScale="90000"/>
          </a:bodyPr>
          <a:lstStyle/>
          <a:p>
            <a:r>
              <a:rPr lang="en-US" sz="3200" b="1" dirty="0" err="1">
                <a:latin typeface="Times New Roman" panose="02020603050405020304" pitchFamily="18" charset="0"/>
                <a:cs typeface="Times New Roman" panose="02020603050405020304" pitchFamily="18" charset="0"/>
              </a:rPr>
              <a:t>Куртикова</a:t>
            </a:r>
            <a:r>
              <a:rPr lang="en-US" sz="3200" b="1" dirty="0">
                <a:latin typeface="Times New Roman" panose="02020603050405020304" pitchFamily="18" charset="0"/>
                <a:cs typeface="Times New Roman" panose="02020603050405020304" pitchFamily="18" charset="0"/>
              </a:rPr>
              <a:t> Ирина</a:t>
            </a:r>
            <a:br>
              <a:rPr lang="en-US" sz="3200" b="1"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HMD Global, Chief Finance Officer, RUCIS</a:t>
            </a:r>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458429" y="1828800"/>
            <a:ext cx="6864392" cy="4762500"/>
          </a:xfrm>
        </p:spPr>
        <p:txBody>
          <a:bodyPr vert="horz" lIns="91440" tIns="45720" rIns="91440" bIns="45720" rtlCol="0">
            <a:noAutofit/>
          </a:bodyPr>
          <a:lstStyle/>
          <a:p>
            <a:pPr marL="0" lvl="0" indent="0" algn="just">
              <a:buNone/>
            </a:pPr>
            <a:r>
              <a:rPr lang="en-US" b="1" i="1" dirty="0" err="1"/>
              <a:t>Как</a:t>
            </a:r>
            <a:r>
              <a:rPr lang="en-US" b="1" i="1" dirty="0"/>
              <a:t> </a:t>
            </a:r>
            <a:r>
              <a:rPr lang="en-US" b="1" i="1" dirty="0" err="1"/>
              <a:t>вы</a:t>
            </a:r>
            <a:r>
              <a:rPr lang="en-US" b="1" i="1" dirty="0"/>
              <a:t> </a:t>
            </a:r>
            <a:r>
              <a:rPr lang="en-US" b="1" i="1" dirty="0" err="1"/>
              <a:t>совершенствуете</a:t>
            </a:r>
            <a:r>
              <a:rPr lang="en-US" b="1" i="1" dirty="0"/>
              <a:t> </a:t>
            </a:r>
            <a:r>
              <a:rPr lang="en-US" b="1" i="1" dirty="0" err="1"/>
              <a:t>свои</a:t>
            </a:r>
            <a:r>
              <a:rPr lang="en-US" b="1" i="1" dirty="0"/>
              <a:t> </a:t>
            </a:r>
            <a:r>
              <a:rPr lang="en-US" b="1" i="1" dirty="0" err="1"/>
              <a:t>навыки</a:t>
            </a:r>
            <a:r>
              <a:rPr lang="en-US" b="1" i="1" dirty="0"/>
              <a:t>?</a:t>
            </a:r>
          </a:p>
          <a:p>
            <a:pPr marL="0" lvl="0" indent="0" algn="just">
              <a:lnSpc>
                <a:spcPct val="100000"/>
              </a:lnSpc>
              <a:buNone/>
            </a:pPr>
            <a:r>
              <a:rPr lang="en-US" sz="3200" b="1" dirty="0" err="1"/>
              <a:t>Чтение</a:t>
            </a:r>
            <a:r>
              <a:rPr lang="en-US" sz="3200" b="1" dirty="0"/>
              <a:t> </a:t>
            </a:r>
            <a:r>
              <a:rPr lang="en-US" sz="3200" dirty="0"/>
              <a:t>— </a:t>
            </a:r>
            <a:r>
              <a:rPr lang="en-US" sz="3200" dirty="0" err="1"/>
              <a:t>по</a:t>
            </a:r>
            <a:r>
              <a:rPr lang="en-US" sz="3200" dirty="0"/>
              <a:t> </a:t>
            </a:r>
            <a:r>
              <a:rPr lang="en-US" sz="3200" dirty="0" err="1"/>
              <a:t>несколько</a:t>
            </a:r>
            <a:r>
              <a:rPr lang="en-US" sz="3200" dirty="0"/>
              <a:t> </a:t>
            </a:r>
            <a:r>
              <a:rPr lang="en-US" sz="3200" dirty="0" err="1"/>
              <a:t>страниц</a:t>
            </a:r>
            <a:r>
              <a:rPr lang="en-US" sz="3200" dirty="0"/>
              <a:t> в </a:t>
            </a:r>
            <a:r>
              <a:rPr lang="en-US" sz="3200" dirty="0" err="1"/>
              <a:t>день</a:t>
            </a:r>
            <a:r>
              <a:rPr lang="en-US" sz="3200" dirty="0"/>
              <a:t> </a:t>
            </a:r>
            <a:r>
              <a:rPr lang="en-US" sz="3200" dirty="0" err="1"/>
              <a:t>художественной</a:t>
            </a:r>
            <a:r>
              <a:rPr lang="en-US" sz="3200" dirty="0"/>
              <a:t> </a:t>
            </a:r>
            <a:r>
              <a:rPr lang="en-US" sz="3200" dirty="0" err="1"/>
              <a:t>литературы</a:t>
            </a:r>
            <a:r>
              <a:rPr lang="en-US" sz="3200" dirty="0"/>
              <a:t>. </a:t>
            </a:r>
            <a:r>
              <a:rPr lang="en-US" sz="3200" dirty="0" err="1"/>
              <a:t>Тяжело</a:t>
            </a:r>
            <a:r>
              <a:rPr lang="ru-RU" sz="3200" dirty="0"/>
              <a:t>, так как </a:t>
            </a:r>
            <a:r>
              <a:rPr lang="en-US" sz="3200" dirty="0" err="1"/>
              <a:t>уровень</a:t>
            </a:r>
            <a:r>
              <a:rPr lang="en-US" sz="3200" dirty="0"/>
              <a:t> </a:t>
            </a:r>
            <a:r>
              <a:rPr lang="en-US" sz="3200" dirty="0" err="1"/>
              <a:t>языка</a:t>
            </a:r>
            <a:r>
              <a:rPr lang="en-US" sz="3200" dirty="0"/>
              <a:t> </a:t>
            </a:r>
            <a:r>
              <a:rPr lang="en-US" sz="3200" dirty="0" err="1"/>
              <a:t>не</a:t>
            </a:r>
            <a:r>
              <a:rPr lang="en-US" sz="3200" dirty="0"/>
              <a:t> </a:t>
            </a:r>
            <a:r>
              <a:rPr lang="en-US" sz="3200" dirty="0" err="1"/>
              <a:t>дает</a:t>
            </a:r>
            <a:r>
              <a:rPr lang="en-US" sz="3200" dirty="0"/>
              <a:t> </a:t>
            </a:r>
            <a:r>
              <a:rPr lang="en-US" sz="3200" dirty="0" err="1"/>
              <a:t>получать</a:t>
            </a:r>
            <a:r>
              <a:rPr lang="en-US" sz="3200" dirty="0"/>
              <a:t> </a:t>
            </a:r>
            <a:r>
              <a:rPr lang="en-US" sz="3200" dirty="0" err="1"/>
              <a:t>такое</a:t>
            </a:r>
            <a:r>
              <a:rPr lang="en-US" sz="3200" dirty="0"/>
              <a:t> </a:t>
            </a:r>
            <a:r>
              <a:rPr lang="en-US" sz="3200" dirty="0" err="1"/>
              <a:t>же</a:t>
            </a:r>
            <a:r>
              <a:rPr lang="en-US" sz="3200" dirty="0"/>
              <a:t> </a:t>
            </a:r>
            <a:r>
              <a:rPr lang="en-US" sz="3200" dirty="0" err="1"/>
              <a:t>удовольствие</a:t>
            </a:r>
            <a:r>
              <a:rPr lang="en-US" sz="3200" dirty="0"/>
              <a:t>, </a:t>
            </a:r>
            <a:r>
              <a:rPr lang="en-US" sz="3200" dirty="0" err="1"/>
              <a:t>как</a:t>
            </a:r>
            <a:r>
              <a:rPr lang="en-US" sz="3200" dirty="0"/>
              <a:t> </a:t>
            </a:r>
            <a:r>
              <a:rPr lang="en-US" sz="3200" dirty="0" err="1"/>
              <a:t>чтение</a:t>
            </a:r>
            <a:r>
              <a:rPr lang="en-US" sz="3200" dirty="0"/>
              <a:t> </a:t>
            </a:r>
            <a:r>
              <a:rPr lang="en-US" sz="3200" dirty="0" err="1"/>
              <a:t>на</a:t>
            </a:r>
            <a:r>
              <a:rPr lang="en-US" sz="3200" dirty="0"/>
              <a:t> </a:t>
            </a:r>
            <a:r>
              <a:rPr lang="en-US" sz="3200" dirty="0" err="1"/>
              <a:t>русском</a:t>
            </a:r>
            <a:r>
              <a:rPr lang="en-US" sz="3200" dirty="0"/>
              <a:t>. </a:t>
            </a:r>
            <a:endParaRPr lang="ru-RU" sz="3200" dirty="0"/>
          </a:p>
          <a:p>
            <a:pPr marL="0" lvl="0" indent="0" algn="just">
              <a:lnSpc>
                <a:spcPct val="100000"/>
              </a:lnSpc>
              <a:buNone/>
            </a:pPr>
            <a:r>
              <a:rPr lang="en-US" sz="3200" dirty="0" err="1"/>
              <a:t>Тренажеры</a:t>
            </a:r>
            <a:r>
              <a:rPr lang="en-US" sz="3200" dirty="0"/>
              <a:t> </a:t>
            </a:r>
            <a:r>
              <a:rPr lang="en-US" sz="3200" dirty="0" err="1"/>
              <a:t>языка</a:t>
            </a:r>
            <a:r>
              <a:rPr lang="en-US" sz="3200" dirty="0"/>
              <a:t> </a:t>
            </a:r>
            <a:r>
              <a:rPr lang="en-US" sz="3200" dirty="0" err="1"/>
              <a:t>поддерживают</a:t>
            </a:r>
            <a:r>
              <a:rPr lang="en-US" sz="3200" dirty="0"/>
              <a:t> и </a:t>
            </a:r>
            <a:r>
              <a:rPr lang="en-US" sz="3200" dirty="0" err="1"/>
              <a:t>пополняют</a:t>
            </a:r>
            <a:r>
              <a:rPr lang="en-US" sz="3200" dirty="0"/>
              <a:t> </a:t>
            </a:r>
            <a:r>
              <a:rPr lang="en-US" sz="3200" dirty="0" err="1"/>
              <a:t>словарный</a:t>
            </a:r>
            <a:r>
              <a:rPr lang="en-US" sz="3200" dirty="0"/>
              <a:t> </a:t>
            </a:r>
            <a:r>
              <a:rPr lang="en-US" sz="3200" dirty="0" err="1"/>
              <a:t>запас</a:t>
            </a:r>
            <a:r>
              <a:rPr lang="en-US" sz="3200" dirty="0"/>
              <a:t>. </a:t>
            </a:r>
          </a:p>
          <a:p>
            <a:pPr marL="0"/>
            <a:endParaRPr lang="en-US" b="1" dirty="0"/>
          </a:p>
        </p:txBody>
      </p:sp>
      <p:pic>
        <p:nvPicPr>
          <p:cNvPr id="8" name="Content Placeholder 7">
            <a:extLst>
              <a:ext uri="{FF2B5EF4-FFF2-40B4-BE49-F238E27FC236}">
                <a16:creationId xmlns:a16="http://schemas.microsoft.com/office/drawing/2014/main" xmlns="" id="{708B8D18-3F73-433C-AF8A-EF505DE513B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7941" r="26939" b="-1"/>
          <a:stretch/>
        </p:blipFill>
        <p:spPr>
          <a:xfrm>
            <a:off x="7556408" y="10"/>
            <a:ext cx="4635591" cy="6857990"/>
          </a:xfrm>
          <a:prstGeom prst="rect">
            <a:avLst/>
          </a:prstGeom>
          <a:effectLst/>
        </p:spPr>
      </p:pic>
    </p:spTree>
    <p:extLst>
      <p:ext uri="{BB962C8B-B14F-4D97-AF65-F5344CB8AC3E}">
        <p14:creationId xmlns:p14="http://schemas.microsoft.com/office/powerpoint/2010/main" val="83636808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381000" y="38417"/>
            <a:ext cx="10965180" cy="1325563"/>
          </a:xfrm>
        </p:spPr>
        <p:txBody>
          <a:bodyPr vert="horz" lIns="91440" tIns="45720" rIns="91440" bIns="45720" rtlCol="0" anchor="ctr">
            <a:normAutofit/>
          </a:bodyPr>
          <a:lstStyle/>
          <a:p>
            <a:r>
              <a:rPr lang="en-US" sz="3600" b="1" dirty="0" err="1">
                <a:latin typeface="Times New Roman" panose="02020603050405020304" pitchFamily="18" charset="0"/>
                <a:cs typeface="Times New Roman" panose="02020603050405020304" pitchFamily="18" charset="0"/>
              </a:rPr>
              <a:t>Олег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Сычев</a:t>
            </a:r>
            <a:r>
              <a:rPr lang="ru-RU" sz="3600" b="1" dirty="0">
                <a:latin typeface="Times New Roman" panose="02020603050405020304" pitchFamily="18" charset="0"/>
                <a:cs typeface="Times New Roman" panose="02020603050405020304" pitchFamily="18" charset="0"/>
              </a:rPr>
              <a:t/>
            </a:r>
            <a:br>
              <a:rPr lang="ru-RU" sz="3600" b="1"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Финансовый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директор</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Mirato</a:t>
            </a:r>
            <a:r>
              <a:rPr lang="en-US" sz="3200" dirty="0">
                <a:latin typeface="Times New Roman" panose="02020603050405020304" pitchFamily="18" charset="0"/>
                <a:cs typeface="Times New Roman" panose="02020603050405020304" pitchFamily="18" charset="0"/>
              </a:rPr>
              <a:t> Asia LLC</a:t>
            </a:r>
            <a:r>
              <a:rPr lang="en-US" sz="3200" dirty="0"/>
              <a:t>.</a:t>
            </a:r>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473240" y="1493520"/>
            <a:ext cx="8800300" cy="4808220"/>
          </a:xfrm>
        </p:spPr>
        <p:txBody>
          <a:bodyPr vert="horz" lIns="91440" tIns="45720" rIns="91440" bIns="45720" rtlCol="0">
            <a:normAutofit fontScale="92500" lnSpcReduction="10000"/>
          </a:bodyPr>
          <a:lstStyle/>
          <a:p>
            <a:pPr marL="0" lvl="0" indent="0">
              <a:lnSpc>
                <a:spcPct val="100000"/>
              </a:lnSpc>
              <a:buNone/>
            </a:pPr>
            <a:r>
              <a:rPr lang="en-US" sz="3200" b="1" i="1" dirty="0" err="1"/>
              <a:t>Как</a:t>
            </a:r>
            <a:r>
              <a:rPr lang="en-US" sz="3200" b="1" i="1" dirty="0"/>
              <a:t> </a:t>
            </a:r>
            <a:r>
              <a:rPr lang="en-US" sz="3200" b="1" i="1" dirty="0" err="1"/>
              <a:t>вы</a:t>
            </a:r>
            <a:r>
              <a:rPr lang="en-US" sz="3200" b="1" i="1" dirty="0"/>
              <a:t> </a:t>
            </a:r>
            <a:r>
              <a:rPr lang="en-US" sz="3200" b="1" i="1" dirty="0" err="1"/>
              <a:t>совершенствуете</a:t>
            </a:r>
            <a:r>
              <a:rPr lang="en-US" sz="3200" b="1" i="1" dirty="0"/>
              <a:t> </a:t>
            </a:r>
            <a:r>
              <a:rPr lang="en-US" sz="3200" b="1" i="1" dirty="0" err="1"/>
              <a:t>свои</a:t>
            </a:r>
            <a:r>
              <a:rPr lang="en-US" sz="3200" b="1" i="1" dirty="0"/>
              <a:t> </a:t>
            </a:r>
            <a:r>
              <a:rPr lang="en-US" sz="3200" b="1" i="1" dirty="0" err="1"/>
              <a:t>навыки</a:t>
            </a:r>
            <a:r>
              <a:rPr lang="en-US" sz="3200" b="1" i="1" dirty="0"/>
              <a:t>?</a:t>
            </a:r>
          </a:p>
          <a:p>
            <a:pPr marL="0" indent="0">
              <a:lnSpc>
                <a:spcPct val="100000"/>
              </a:lnSpc>
              <a:buNone/>
            </a:pPr>
            <a:r>
              <a:rPr lang="en-US" sz="3200" dirty="0" err="1"/>
              <a:t>Новости</a:t>
            </a:r>
            <a:r>
              <a:rPr lang="en-US" sz="3200" dirty="0"/>
              <a:t> (</a:t>
            </a:r>
            <a:r>
              <a:rPr lang="en-US" sz="3200" dirty="0" err="1"/>
              <a:t>текст</a:t>
            </a:r>
            <a:r>
              <a:rPr lang="en-US" sz="3200" dirty="0"/>
              <a:t>) </a:t>
            </a:r>
            <a:br>
              <a:rPr lang="en-US" sz="3200" dirty="0"/>
            </a:br>
            <a:r>
              <a:rPr lang="en-US" sz="3200" dirty="0" err="1"/>
              <a:t>Пересматриваю</a:t>
            </a:r>
            <a:r>
              <a:rPr lang="en-US" sz="3200" dirty="0"/>
              <a:t> </a:t>
            </a:r>
            <a:r>
              <a:rPr lang="en-US" sz="3200" dirty="0" err="1"/>
              <a:t>любимые</a:t>
            </a:r>
            <a:r>
              <a:rPr lang="en-US" sz="3200" dirty="0"/>
              <a:t> </a:t>
            </a:r>
            <a:r>
              <a:rPr lang="en-US" sz="3200" dirty="0" err="1"/>
              <a:t>фильмы</a:t>
            </a:r>
            <a:r>
              <a:rPr lang="en-US" sz="3200" dirty="0"/>
              <a:t>, </a:t>
            </a:r>
            <a:r>
              <a:rPr lang="en-US" sz="3200" dirty="0" err="1"/>
              <a:t>сериалы</a:t>
            </a:r>
            <a:r>
              <a:rPr lang="en-US" sz="3200" dirty="0"/>
              <a:t> с </a:t>
            </a:r>
            <a:r>
              <a:rPr lang="en-US" sz="3200" dirty="0" err="1"/>
              <a:t>англ</a:t>
            </a:r>
            <a:r>
              <a:rPr lang="en-US" sz="3200" dirty="0"/>
              <a:t>. </a:t>
            </a:r>
            <a:r>
              <a:rPr lang="en-US" sz="3200" dirty="0" err="1"/>
              <a:t>субтитрами</a:t>
            </a:r>
            <a:r>
              <a:rPr lang="en-US" sz="3200" dirty="0"/>
              <a:t>, </a:t>
            </a:r>
            <a:r>
              <a:rPr lang="en-US" sz="3200" dirty="0" err="1"/>
              <a:t>англ</a:t>
            </a:r>
            <a:r>
              <a:rPr lang="en-US" sz="3200" dirty="0"/>
              <a:t>. </a:t>
            </a:r>
            <a:r>
              <a:rPr lang="en-US" sz="3200" dirty="0" err="1"/>
              <a:t>озвучке</a:t>
            </a:r>
            <a:r>
              <a:rPr lang="en-US" sz="3200" dirty="0"/>
              <a:t>.</a:t>
            </a:r>
            <a:br>
              <a:rPr lang="en-US" sz="3200" dirty="0"/>
            </a:br>
            <a:r>
              <a:rPr lang="en-US" sz="3200" dirty="0"/>
              <a:t>В </a:t>
            </a:r>
            <a:r>
              <a:rPr lang="en-US" sz="3200" dirty="0" err="1"/>
              <a:t>фильмах</a:t>
            </a:r>
            <a:r>
              <a:rPr lang="en-US" sz="3200" dirty="0"/>
              <a:t> </a:t>
            </a:r>
            <a:r>
              <a:rPr lang="en-US" sz="3200" dirty="0" err="1"/>
              <a:t>разбираю</a:t>
            </a:r>
            <a:r>
              <a:rPr lang="en-US" sz="3200" dirty="0"/>
              <a:t> </a:t>
            </a:r>
            <a:r>
              <a:rPr lang="en-US" sz="3200" dirty="0" err="1"/>
              <a:t>точный</a:t>
            </a:r>
            <a:r>
              <a:rPr lang="en-US" sz="3200" dirty="0"/>
              <a:t> </a:t>
            </a:r>
            <a:r>
              <a:rPr lang="en-US" sz="3200" dirty="0" err="1"/>
              <a:t>перевод</a:t>
            </a:r>
            <a:r>
              <a:rPr lang="en-US" sz="3200" dirty="0"/>
              <a:t>: </a:t>
            </a:r>
            <a:r>
              <a:rPr lang="en-US" sz="3200" dirty="0" err="1"/>
              <a:t>Кубик</a:t>
            </a:r>
            <a:r>
              <a:rPr lang="en-US" sz="3200" dirty="0"/>
              <a:t> в </a:t>
            </a:r>
            <a:r>
              <a:rPr lang="en-US" sz="3200" dirty="0" err="1"/>
              <a:t>Кубе</a:t>
            </a:r>
            <a:r>
              <a:rPr lang="en-US" sz="3200" dirty="0"/>
              <a:t/>
            </a:r>
            <a:br>
              <a:rPr lang="en-US" sz="3200" dirty="0"/>
            </a:br>
            <a:r>
              <a:rPr lang="en-US" sz="3200" dirty="0" err="1"/>
              <a:t>Фильмы</a:t>
            </a:r>
            <a:r>
              <a:rPr lang="en-US" sz="3200" dirty="0"/>
              <a:t> и </a:t>
            </a:r>
            <a:r>
              <a:rPr lang="en-US" sz="3200" dirty="0" err="1"/>
              <a:t>сериалы</a:t>
            </a:r>
            <a:r>
              <a:rPr lang="en-US" sz="3200" dirty="0"/>
              <a:t> Apple TV+ в </a:t>
            </a:r>
            <a:r>
              <a:rPr lang="en-US" sz="3200" dirty="0" err="1"/>
              <a:t>англ</a:t>
            </a:r>
            <a:r>
              <a:rPr lang="en-US" sz="3200" dirty="0"/>
              <a:t>. </a:t>
            </a:r>
            <a:r>
              <a:rPr lang="en-US" sz="3200" dirty="0" err="1"/>
              <a:t>озвучке</a:t>
            </a:r>
            <a:r>
              <a:rPr lang="en-US" sz="3200" dirty="0"/>
              <a:t> с </a:t>
            </a:r>
            <a:r>
              <a:rPr lang="en-US" sz="3200" dirty="0" err="1"/>
              <a:t>субтитрами</a:t>
            </a:r>
            <a:r>
              <a:rPr lang="en-US" sz="3200" dirty="0"/>
              <a:t>.</a:t>
            </a:r>
            <a:br>
              <a:rPr lang="en-US" sz="3200" dirty="0"/>
            </a:br>
            <a:r>
              <a:rPr lang="en-US" sz="3200" dirty="0" err="1"/>
              <a:t>Разбираю</a:t>
            </a:r>
            <a:r>
              <a:rPr lang="en-US" sz="3200" dirty="0"/>
              <a:t> </a:t>
            </a:r>
            <a:r>
              <a:rPr lang="en-US" sz="3200" dirty="0" err="1"/>
              <a:t>слова</a:t>
            </a:r>
            <a:r>
              <a:rPr lang="en-US" sz="3200" dirty="0"/>
              <a:t> к </a:t>
            </a:r>
            <a:r>
              <a:rPr lang="en-US" sz="3200" dirty="0" err="1"/>
              <a:t>песням</a:t>
            </a:r>
            <a:r>
              <a:rPr lang="en-US" sz="3200" dirty="0"/>
              <a:t>.</a:t>
            </a:r>
            <a:br>
              <a:rPr lang="en-US" sz="3200" dirty="0"/>
            </a:br>
            <a:r>
              <a:rPr lang="en-US" sz="3200" dirty="0" err="1"/>
              <a:t>Разбираю</a:t>
            </a:r>
            <a:r>
              <a:rPr lang="en-US" sz="3200" dirty="0"/>
              <a:t> </a:t>
            </a:r>
            <a:r>
              <a:rPr lang="en-US" sz="3200" dirty="0" err="1"/>
              <a:t>пословицы</a:t>
            </a:r>
            <a:r>
              <a:rPr lang="en-US" sz="3200" dirty="0"/>
              <a:t> (</a:t>
            </a:r>
            <a:r>
              <a:rPr lang="en-US" sz="3200" dirty="0" err="1"/>
              <a:t>канал</a:t>
            </a:r>
            <a:r>
              <a:rPr lang="en-US" sz="3200" dirty="0"/>
              <a:t> Telegram).</a:t>
            </a:r>
            <a:br>
              <a:rPr lang="en-US" sz="3200" dirty="0"/>
            </a:br>
            <a:r>
              <a:rPr lang="en-US" sz="3200" dirty="0" err="1"/>
              <a:t>Последующие</a:t>
            </a:r>
            <a:r>
              <a:rPr lang="en-US" sz="3200" dirty="0"/>
              <a:t> </a:t>
            </a:r>
            <a:r>
              <a:rPr lang="en-US" sz="3200" dirty="0" err="1"/>
              <a:t>изучаемые</a:t>
            </a:r>
            <a:r>
              <a:rPr lang="en-US" sz="3200" dirty="0"/>
              <a:t> </a:t>
            </a:r>
            <a:r>
              <a:rPr lang="en-US" sz="3200" dirty="0" err="1"/>
              <a:t>языки</a:t>
            </a:r>
            <a:r>
              <a:rPr lang="en-US" sz="3200" dirty="0"/>
              <a:t> и </a:t>
            </a:r>
            <a:r>
              <a:rPr lang="en-US" sz="3200" dirty="0" err="1"/>
              <a:t>их</a:t>
            </a:r>
            <a:r>
              <a:rPr lang="en-US" sz="3200" dirty="0"/>
              <a:t> </a:t>
            </a:r>
            <a:r>
              <a:rPr lang="en-US" sz="3200" dirty="0" err="1"/>
              <a:t>нюансы</a:t>
            </a:r>
            <a:r>
              <a:rPr lang="en-US" sz="3200" dirty="0"/>
              <a:t> </a:t>
            </a:r>
            <a:r>
              <a:rPr lang="en-US" sz="3200" dirty="0" err="1"/>
              <a:t>возвращают</a:t>
            </a:r>
            <a:r>
              <a:rPr lang="en-US" sz="3200" dirty="0"/>
              <a:t> к </a:t>
            </a:r>
            <a:r>
              <a:rPr lang="en-US" sz="3200" dirty="0" err="1"/>
              <a:t>лучшему</a:t>
            </a:r>
            <a:r>
              <a:rPr lang="en-US" sz="3200" dirty="0"/>
              <a:t> </a:t>
            </a:r>
            <a:r>
              <a:rPr lang="en-US" sz="3200" dirty="0" err="1"/>
              <a:t>пониманию</a:t>
            </a:r>
            <a:r>
              <a:rPr lang="en-US" sz="3200" dirty="0"/>
              <a:t> </a:t>
            </a:r>
            <a:r>
              <a:rPr lang="en-US" sz="3200" dirty="0" err="1"/>
              <a:t>англ</a:t>
            </a:r>
            <a:r>
              <a:rPr lang="ru-RU" sz="3200" dirty="0"/>
              <a:t>ийского.</a:t>
            </a:r>
            <a:endParaRPr lang="en-US" sz="3200" b="1" dirty="0"/>
          </a:p>
        </p:txBody>
      </p:sp>
      <p:pic>
        <p:nvPicPr>
          <p:cNvPr id="23" name="Picture 22">
            <a:extLst>
              <a:ext uri="{FF2B5EF4-FFF2-40B4-BE49-F238E27FC236}">
                <a16:creationId xmlns:a16="http://schemas.microsoft.com/office/drawing/2014/main" xmlns="" id="{EB9A86C2-0A2B-478B-A47B-79B98AFB1707}"/>
              </a:ext>
            </a:extLst>
          </p:cNvPr>
          <p:cNvPicPr>
            <a:picLocks noChangeAspect="1"/>
          </p:cNvPicPr>
          <p:nvPr/>
        </p:nvPicPr>
        <p:blipFill rotWithShape="1">
          <a:blip r:embed="rId3" cstate="print"/>
          <a:srcRect l="115" r="1611" b="-3"/>
          <a:stretch/>
        </p:blipFill>
        <p:spPr>
          <a:xfrm>
            <a:off x="9187689" y="2407920"/>
            <a:ext cx="2425190" cy="2042160"/>
          </a:xfrm>
          <a:prstGeom prst="rect">
            <a:avLst/>
          </a:prstGeom>
        </p:spPr>
      </p:pic>
    </p:spTree>
    <p:extLst>
      <p:ext uri="{BB962C8B-B14F-4D97-AF65-F5344CB8AC3E}">
        <p14:creationId xmlns:p14="http://schemas.microsoft.com/office/powerpoint/2010/main" val="2279521402"/>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46AC9-9FE8-4AB2-988D-EF21A6C4DBC8}"/>
              </a:ext>
            </a:extLst>
          </p:cNvPr>
          <p:cNvSpPr>
            <a:spLocks noGrp="1"/>
          </p:cNvSpPr>
          <p:nvPr>
            <p:ph type="title"/>
          </p:nvPr>
        </p:nvSpPr>
        <p:spPr>
          <a:xfrm>
            <a:off x="753676" y="249865"/>
            <a:ext cx="10515600" cy="2032293"/>
          </a:xfrm>
        </p:spPr>
        <p:txBody>
          <a:bodyPr vert="horz" lIns="91440" tIns="45720" rIns="91440" bIns="45720" rtlCol="0" anchor="ctr">
            <a:normAutofit/>
          </a:bodyPr>
          <a:lstStyle/>
          <a:p>
            <a:r>
              <a:rPr lang="en-US" sz="3600" b="1" dirty="0" err="1">
                <a:latin typeface="Times New Roman" panose="02020603050405020304" pitchFamily="18" charset="0"/>
                <a:cs typeface="Times New Roman" panose="02020603050405020304" pitchFamily="18" charset="0"/>
              </a:rPr>
              <a:t>Давыдова</a:t>
            </a:r>
            <a:r>
              <a:rPr lang="en-US" sz="3600" b="1" dirty="0">
                <a:latin typeface="Times New Roman" panose="02020603050405020304" pitchFamily="18" charset="0"/>
                <a:cs typeface="Times New Roman" panose="02020603050405020304" pitchFamily="18" charset="0"/>
              </a:rPr>
              <a:t> Ольга</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Export Manager, East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Erfurt und Sohn, Germany</a:t>
            </a:r>
          </a:p>
        </p:txBody>
      </p:sp>
      <p:sp>
        <p:nvSpPr>
          <p:cNvPr id="4" name="Content Placeholder 3">
            <a:extLst>
              <a:ext uri="{FF2B5EF4-FFF2-40B4-BE49-F238E27FC236}">
                <a16:creationId xmlns:a16="http://schemas.microsoft.com/office/drawing/2014/main" xmlns="" id="{846E1D61-1CCA-4734-8856-1C173740F0F6}"/>
              </a:ext>
            </a:extLst>
          </p:cNvPr>
          <p:cNvSpPr>
            <a:spLocks noGrp="1"/>
          </p:cNvSpPr>
          <p:nvPr>
            <p:ph sz="half" idx="2"/>
          </p:nvPr>
        </p:nvSpPr>
        <p:spPr>
          <a:xfrm>
            <a:off x="677720" y="2256797"/>
            <a:ext cx="7159994" cy="3804904"/>
          </a:xfrm>
        </p:spPr>
        <p:txBody>
          <a:bodyPr vert="horz" lIns="91440" tIns="45720" rIns="91440" bIns="45720" rtlCol="0">
            <a:normAutofit/>
          </a:bodyPr>
          <a:lstStyle/>
          <a:p>
            <a:pPr marL="0" indent="0">
              <a:lnSpc>
                <a:spcPct val="150000"/>
              </a:lnSpc>
              <a:buNone/>
            </a:pPr>
            <a:r>
              <a:rPr lang="en-US" b="1" i="1" dirty="0" err="1"/>
              <a:t>Как</a:t>
            </a:r>
            <a:r>
              <a:rPr lang="en-US" b="1" i="1" dirty="0"/>
              <a:t> </a:t>
            </a:r>
            <a:r>
              <a:rPr lang="en-US" b="1" i="1" dirty="0" err="1"/>
              <a:t>вы</a:t>
            </a:r>
            <a:r>
              <a:rPr lang="en-US" b="1" i="1" dirty="0"/>
              <a:t> </a:t>
            </a:r>
            <a:r>
              <a:rPr lang="en-US" b="1" i="1" dirty="0" err="1"/>
              <a:t>совершенствуете</a:t>
            </a:r>
            <a:r>
              <a:rPr lang="en-US" b="1" i="1" dirty="0"/>
              <a:t> </a:t>
            </a:r>
            <a:r>
              <a:rPr lang="en-US" b="1" i="1" dirty="0" err="1"/>
              <a:t>свои</a:t>
            </a:r>
            <a:r>
              <a:rPr lang="en-US" b="1" i="1" dirty="0"/>
              <a:t> </a:t>
            </a:r>
            <a:r>
              <a:rPr lang="en-US" b="1" i="1" dirty="0" err="1"/>
              <a:t>навыки</a:t>
            </a:r>
            <a:r>
              <a:rPr lang="en-US" b="1" i="1" dirty="0"/>
              <a:t>?</a:t>
            </a:r>
          </a:p>
          <a:p>
            <a:pPr marL="0" indent="0">
              <a:lnSpc>
                <a:spcPct val="150000"/>
              </a:lnSpc>
              <a:buNone/>
            </a:pPr>
            <a:r>
              <a:rPr lang="en-US" sz="3200" dirty="0" err="1"/>
              <a:t>Практика</a:t>
            </a:r>
            <a:r>
              <a:rPr lang="en-US" sz="3200" dirty="0"/>
              <a:t> -  </a:t>
            </a:r>
            <a:r>
              <a:rPr lang="en-US" sz="3200" dirty="0" err="1"/>
              <a:t>общение</a:t>
            </a:r>
            <a:r>
              <a:rPr lang="en-US" sz="3200" dirty="0"/>
              <a:t>, </a:t>
            </a:r>
            <a:r>
              <a:rPr lang="en-US" sz="3200" dirty="0" err="1"/>
              <a:t>чтение</a:t>
            </a:r>
            <a:r>
              <a:rPr lang="en-US" sz="3200" dirty="0"/>
              <a:t>, </a:t>
            </a:r>
            <a:r>
              <a:rPr lang="en-US" sz="3200" dirty="0" err="1"/>
              <a:t>корреспонденция</a:t>
            </a:r>
            <a:r>
              <a:rPr lang="en-US" sz="3200" dirty="0"/>
              <a:t> </a:t>
            </a:r>
            <a:r>
              <a:rPr lang="en-US" sz="3200" dirty="0" err="1"/>
              <a:t>на</a:t>
            </a:r>
            <a:r>
              <a:rPr lang="en-US" sz="3200" dirty="0"/>
              <a:t> </a:t>
            </a:r>
            <a:r>
              <a:rPr lang="en-US" sz="3200" dirty="0" err="1"/>
              <a:t>английском</a:t>
            </a:r>
            <a:r>
              <a:rPr lang="en-US" sz="3200" dirty="0"/>
              <a:t> </a:t>
            </a:r>
            <a:r>
              <a:rPr lang="en-US" sz="3200" dirty="0" err="1"/>
              <a:t>языке</a:t>
            </a:r>
            <a:r>
              <a:rPr lang="en-US" sz="3200" dirty="0"/>
              <a:t>. </a:t>
            </a:r>
            <a:r>
              <a:rPr lang="en-US" sz="3200" dirty="0" err="1"/>
              <a:t>Участие</a:t>
            </a:r>
            <a:r>
              <a:rPr lang="en-US" sz="3200" dirty="0"/>
              <a:t> в </a:t>
            </a:r>
            <a:r>
              <a:rPr lang="en-US" sz="3200" dirty="0" err="1"/>
              <a:t>мероприятиях</a:t>
            </a:r>
            <a:r>
              <a:rPr lang="en-US" sz="3200" dirty="0"/>
              <a:t> </a:t>
            </a:r>
            <a:r>
              <a:rPr lang="en-US" sz="3200" dirty="0" err="1"/>
              <a:t>на</a:t>
            </a:r>
            <a:r>
              <a:rPr lang="en-US" sz="3200" dirty="0"/>
              <a:t> </a:t>
            </a:r>
            <a:r>
              <a:rPr lang="en-US" sz="3200" dirty="0" err="1"/>
              <a:t>английском</a:t>
            </a:r>
            <a:r>
              <a:rPr lang="en-US" sz="3200" dirty="0"/>
              <a:t> </a:t>
            </a:r>
            <a:r>
              <a:rPr lang="en-US" sz="3200" dirty="0" err="1"/>
              <a:t>языке</a:t>
            </a:r>
            <a:r>
              <a:rPr lang="en-US" sz="3200" dirty="0"/>
              <a:t>. </a:t>
            </a:r>
          </a:p>
        </p:txBody>
      </p:sp>
      <p:pic>
        <p:nvPicPr>
          <p:cNvPr id="6" name="Content Placeholder 5" descr="A person posing for the camera&#10;&#10;Description automatically generated">
            <a:extLst>
              <a:ext uri="{FF2B5EF4-FFF2-40B4-BE49-F238E27FC236}">
                <a16:creationId xmlns:a16="http://schemas.microsoft.com/office/drawing/2014/main" xmlns="" id="{CE254A8E-FE23-421B-8F64-B29BC39171C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8600" r="20849" b="-1"/>
          <a:stretch/>
        </p:blipFill>
        <p:spPr>
          <a:xfrm>
            <a:off x="8063514" y="1789020"/>
            <a:ext cx="3374810" cy="4272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392123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4896849" y="34906"/>
            <a:ext cx="6586491" cy="1676603"/>
          </a:xfrm>
        </p:spPr>
        <p:txBody>
          <a:bodyPr vert="horz" lIns="91440" tIns="45720" rIns="91440" bIns="45720" rtlCol="0" anchor="ctr">
            <a:normAutofit/>
          </a:bodyPr>
          <a:lstStyle/>
          <a:p>
            <a:r>
              <a:rPr lang="en-US" b="1" dirty="0">
                <a:latin typeface="Times New Roman" panose="02020603050405020304" pitchFamily="18" charset="0"/>
                <a:cs typeface="Times New Roman" panose="02020603050405020304" pitchFamily="18" charset="0"/>
              </a:rPr>
              <a:t>Daniel Moschin</a:t>
            </a:r>
            <a:br>
              <a:rPr lang="en-US"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CDS CEE Lead, Microsoft</a:t>
            </a:r>
          </a:p>
        </p:txBody>
      </p:sp>
      <p:pic>
        <p:nvPicPr>
          <p:cNvPr id="6" name="Content Placeholder 5">
            <a:extLst>
              <a:ext uri="{FF2B5EF4-FFF2-40B4-BE49-F238E27FC236}">
                <a16:creationId xmlns:a16="http://schemas.microsoft.com/office/drawing/2014/main" xmlns="" id="{334743F6-E971-4F70-BAF4-3DFC01F983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652" r="22653"/>
          <a:stretch/>
        </p:blipFill>
        <p:spPr>
          <a:xfrm>
            <a:off x="20" y="10"/>
            <a:ext cx="4635571" cy="6857990"/>
          </a:xfrm>
          <a:prstGeom prst="rect">
            <a:avLst/>
          </a:prstGeom>
          <a:effectLst/>
        </p:spPr>
      </p:pic>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4828269" y="1528629"/>
            <a:ext cx="7249431" cy="4856931"/>
          </a:xfrm>
        </p:spPr>
        <p:txBody>
          <a:bodyPr vert="horz" lIns="91440" tIns="45720" rIns="91440" bIns="45720" rtlCol="0">
            <a:normAutofit fontScale="92500"/>
          </a:bodyPr>
          <a:lstStyle/>
          <a:p>
            <a:pPr lvl="0" algn="just">
              <a:lnSpc>
                <a:spcPct val="100000"/>
              </a:lnSpc>
            </a:pPr>
            <a:r>
              <a:rPr lang="en-US" sz="3200" b="1" i="1" dirty="0"/>
              <a:t>How do you improve your language skills after University?</a:t>
            </a:r>
          </a:p>
          <a:p>
            <a:pPr algn="just">
              <a:lnSpc>
                <a:spcPct val="100000"/>
              </a:lnSpc>
            </a:pPr>
            <a:r>
              <a:rPr lang="en-US" sz="3200" dirty="0"/>
              <a:t>Next to English I also studied and practiced my mother-tongue German, as well as French and Italian. At the moment I try to better read Russian as well 😊. Part of this learning journey has been moving to other countries, where these languages are spoken. </a:t>
            </a:r>
            <a:r>
              <a:rPr lang="en-US" sz="3200" b="1" dirty="0"/>
              <a:t>The most important element of learning a language is practicing, practicing, practicing.</a:t>
            </a:r>
          </a:p>
        </p:txBody>
      </p:sp>
    </p:spTree>
    <p:extLst>
      <p:ext uri="{BB962C8B-B14F-4D97-AF65-F5344CB8AC3E}">
        <p14:creationId xmlns:p14="http://schemas.microsoft.com/office/powerpoint/2010/main" val="143430640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5034586" y="275801"/>
            <a:ext cx="6586491" cy="1676603"/>
          </a:xfrm>
        </p:spPr>
        <p:txBody>
          <a:bodyPr vert="horz" lIns="91440" tIns="45720" rIns="91440" bIns="45720" rtlCol="0" anchor="ctr">
            <a:normAutofit fontScale="90000"/>
          </a:bodyPr>
          <a:lstStyle/>
          <a:p>
            <a:r>
              <a:rPr lang="en-US" sz="3400" b="1" dirty="0">
                <a:latin typeface="Times New Roman" panose="02020603050405020304" pitchFamily="18" charset="0"/>
                <a:cs typeface="Times New Roman" panose="02020603050405020304" pitchFamily="18" charset="0"/>
              </a:rPr>
              <a:t>Vesna Aksentijevic</a:t>
            </a:r>
            <a:br>
              <a:rPr lang="en-US" sz="3400" b="1" dirty="0">
                <a:latin typeface="Times New Roman" panose="02020603050405020304" pitchFamily="18" charset="0"/>
                <a:cs typeface="Times New Roman" panose="02020603050405020304" pitchFamily="18" charset="0"/>
              </a:rPr>
            </a:br>
            <a:r>
              <a:rPr lang="en-US" sz="3400" b="1" dirty="0">
                <a:latin typeface="Times New Roman" panose="02020603050405020304" pitchFamily="18" charset="0"/>
                <a:cs typeface="Times New Roman" panose="02020603050405020304" pitchFamily="18" charset="0"/>
              </a:rPr>
              <a:t>Entrepreneur, Business Consultant </a:t>
            </a:r>
            <a:r>
              <a:rPr lang="en-US" sz="3400" dirty="0"/>
              <a:t/>
            </a:r>
            <a:br>
              <a:rPr lang="en-US" sz="3400" dirty="0"/>
            </a:br>
            <a:endParaRPr lang="en-US" sz="3400" dirty="0"/>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5195953" y="1952404"/>
            <a:ext cx="6586489" cy="3785419"/>
          </a:xfrm>
        </p:spPr>
        <p:txBody>
          <a:bodyPr vert="horz" lIns="91440" tIns="45720" rIns="91440" bIns="45720" rtlCol="0">
            <a:normAutofit/>
          </a:bodyPr>
          <a:lstStyle/>
          <a:p>
            <a:r>
              <a:rPr lang="ru-RU" sz="2800" b="1" dirty="0"/>
              <a:t>How do you improve your language skills after University?</a:t>
            </a:r>
          </a:p>
          <a:p>
            <a:r>
              <a:rPr lang="ru-RU" sz="3200" dirty="0"/>
              <a:t> </a:t>
            </a:r>
          </a:p>
          <a:p>
            <a:pPr algn="just"/>
            <a:r>
              <a:rPr lang="ru-RU" sz="3200" dirty="0"/>
              <a:t>I read books in English and that's how I improve it the most. Also if I stay for a bit longer in English speaking environments, it boosts the level immediately. </a:t>
            </a:r>
          </a:p>
          <a:p>
            <a:endParaRPr lang="en-US" sz="2400" dirty="0"/>
          </a:p>
        </p:txBody>
      </p:sp>
      <p:pic>
        <p:nvPicPr>
          <p:cNvPr id="7" name="Content Placeholder 6" descr="A person wearing a black shirt&#10;&#10;Description automatically generated">
            <a:extLst>
              <a:ext uri="{FF2B5EF4-FFF2-40B4-BE49-F238E27FC236}">
                <a16:creationId xmlns:a16="http://schemas.microsoft.com/office/drawing/2014/main" xmlns="" id="{8D8F5C34-4EF0-43E1-8A5C-2DE0B91FD7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3412"/>
          <a:stretch/>
        </p:blipFill>
        <p:spPr>
          <a:xfrm>
            <a:off x="20" y="10"/>
            <a:ext cx="4635571" cy="6857990"/>
          </a:xfrm>
          <a:prstGeom prst="rect">
            <a:avLst/>
          </a:prstGeom>
          <a:effectLst/>
        </p:spPr>
      </p:pic>
    </p:spTree>
    <p:extLst>
      <p:ext uri="{BB962C8B-B14F-4D97-AF65-F5344CB8AC3E}">
        <p14:creationId xmlns:p14="http://schemas.microsoft.com/office/powerpoint/2010/main" val="1387391158"/>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549869" y="339706"/>
            <a:ext cx="6586491" cy="1676603"/>
          </a:xfrm>
        </p:spPr>
        <p:txBody>
          <a:bodyPr vert="horz" lIns="91440" tIns="45720" rIns="91440" bIns="45720" rtlCol="0" anchor="ctr">
            <a:normAutofit/>
          </a:bodyPr>
          <a:lstStyle/>
          <a:p>
            <a:r>
              <a:rPr lang="en-US" sz="3200" b="1" dirty="0">
                <a:latin typeface="Times New Roman" panose="02020603050405020304" pitchFamily="18" charset="0"/>
                <a:cs typeface="Times New Roman" panose="02020603050405020304" pitchFamily="18" charset="0"/>
              </a:rPr>
              <a:t>Maria Nikulina</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Executive Business Administrator</a:t>
            </a:r>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Microsoft</a:t>
            </a:r>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610830" y="2016309"/>
            <a:ext cx="6704370" cy="4501985"/>
          </a:xfrm>
        </p:spPr>
        <p:txBody>
          <a:bodyPr vert="horz" lIns="91440" tIns="45720" rIns="91440" bIns="45720" rtlCol="0">
            <a:normAutofit/>
          </a:bodyPr>
          <a:lstStyle/>
          <a:p>
            <a:pPr marL="0" indent="0">
              <a:lnSpc>
                <a:spcPct val="110000"/>
              </a:lnSpc>
              <a:buNone/>
            </a:pPr>
            <a:r>
              <a:rPr lang="en-US" dirty="0">
                <a:latin typeface="Times New Roman" panose="02020603050405020304" pitchFamily="18" charset="0"/>
                <a:cs typeface="Times New Roman" panose="02020603050405020304" pitchFamily="18" charset="0"/>
              </a:rPr>
              <a:t>In the digital world there are </a:t>
            </a:r>
            <a:r>
              <a:rPr lang="en-US" b="1" dirty="0">
                <a:latin typeface="Times New Roman" panose="02020603050405020304" pitchFamily="18" charset="0"/>
                <a:cs typeface="Times New Roman" panose="02020603050405020304" pitchFamily="18" charset="0"/>
              </a:rPr>
              <a:t>many learning solutions </a:t>
            </a:r>
            <a:r>
              <a:rPr lang="en-US" dirty="0">
                <a:latin typeface="Times New Roman" panose="02020603050405020304" pitchFamily="18" charset="0"/>
                <a:cs typeface="Times New Roman" panose="02020603050405020304" pitchFamily="18" charset="0"/>
              </a:rPr>
              <a:t>for improving language skills:</a:t>
            </a:r>
            <a:r>
              <a:rPr lang="en-US" b="1" dirty="0">
                <a:latin typeface="Times New Roman" panose="02020603050405020304" pitchFamily="18" charset="0"/>
                <a:cs typeface="Times New Roman" panose="02020603050405020304" pitchFamily="18" charset="0"/>
              </a:rPr>
              <a:t> different apps</a:t>
            </a:r>
            <a:r>
              <a:rPr lang="en-US" dirty="0">
                <a:latin typeface="Times New Roman" panose="02020603050405020304" pitchFamily="18" charset="0"/>
                <a:cs typeface="Times New Roman" panose="02020603050405020304" pitchFamily="18" charset="0"/>
              </a:rPr>
              <a:t>, for example. </a:t>
            </a:r>
            <a:r>
              <a:rPr lang="en-US" b="1" dirty="0">
                <a:latin typeface="Times New Roman" panose="02020603050405020304" pitchFamily="18" charset="0"/>
                <a:cs typeface="Times New Roman" panose="02020603050405020304" pitchFamily="18" charset="0"/>
              </a:rPr>
              <a:t> On the job learning </a:t>
            </a:r>
            <a:r>
              <a:rPr lang="en-US" dirty="0">
                <a:latin typeface="Times New Roman" panose="02020603050405020304" pitchFamily="18" charset="0"/>
                <a:cs typeface="Times New Roman" panose="02020603050405020304" pitchFamily="18" charset="0"/>
              </a:rPr>
              <a:t>encourages to learn from colleagues, company press releases and events.  Block 1 hour  a week in the calendar for </a:t>
            </a:r>
            <a:r>
              <a:rPr lang="en-US" b="1" dirty="0">
                <a:latin typeface="Times New Roman" panose="02020603050405020304" pitchFamily="18" charset="0"/>
                <a:cs typeface="Times New Roman" panose="02020603050405020304" pitchFamily="18" charset="0"/>
              </a:rPr>
              <a:t>self-study</a:t>
            </a:r>
            <a:r>
              <a:rPr lang="en-US" dirty="0">
                <a:latin typeface="Times New Roman" panose="02020603050405020304" pitchFamily="18" charset="0"/>
                <a:cs typeface="Times New Roman" panose="02020603050405020304" pitchFamily="18" charset="0"/>
              </a:rPr>
              <a:t>, it will </a:t>
            </a:r>
            <a:r>
              <a:rPr lang="en-US" b="1" dirty="0">
                <a:latin typeface="Times New Roman" panose="02020603050405020304" pitchFamily="18" charset="0"/>
                <a:cs typeface="Times New Roman" panose="02020603050405020304" pitchFamily="18" charset="0"/>
              </a:rPr>
              <a:t>reinforce your English skills improvement </a:t>
            </a:r>
            <a:r>
              <a:rPr lang="en-US" dirty="0">
                <a:latin typeface="Times New Roman" panose="02020603050405020304" pitchFamily="18" charset="0"/>
                <a:cs typeface="Times New Roman" panose="02020603050405020304" pitchFamily="18" charset="0"/>
              </a:rPr>
              <a:t>and</a:t>
            </a:r>
            <a:r>
              <a:rPr lang="en-US" b="1" dirty="0">
                <a:latin typeface="Times New Roman" panose="02020603050405020304" pitchFamily="18" charset="0"/>
                <a:cs typeface="Times New Roman" panose="02020603050405020304" pitchFamily="18" charset="0"/>
              </a:rPr>
              <a:t> personal growth.</a:t>
            </a:r>
          </a:p>
          <a:p>
            <a:pPr marL="0"/>
            <a:endParaRPr lang="en-US" b="1" dirty="0"/>
          </a:p>
          <a:p>
            <a:pPr marL="0" indent="0">
              <a:buNone/>
            </a:pPr>
            <a:endParaRPr lang="en-US" b="1" dirty="0"/>
          </a:p>
        </p:txBody>
      </p:sp>
      <p:pic>
        <p:nvPicPr>
          <p:cNvPr id="6" name="Content Placeholder 5" descr="A person in a black dress&#10;&#10;Description automatically generated">
            <a:extLst>
              <a:ext uri="{FF2B5EF4-FFF2-40B4-BE49-F238E27FC236}">
                <a16:creationId xmlns:a16="http://schemas.microsoft.com/office/drawing/2014/main" xmlns="" id="{B77E96AE-35D8-40F7-98E1-1EE48974AEB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 b="1250"/>
          <a:stretch/>
        </p:blipFill>
        <p:spPr>
          <a:xfrm>
            <a:off x="7556408" y="10"/>
            <a:ext cx="4635591" cy="6857990"/>
          </a:xfrm>
          <a:prstGeom prst="rect">
            <a:avLst/>
          </a:prstGeom>
          <a:effectLst/>
        </p:spPr>
      </p:pic>
    </p:spTree>
    <p:extLst>
      <p:ext uri="{BB962C8B-B14F-4D97-AF65-F5344CB8AC3E}">
        <p14:creationId xmlns:p14="http://schemas.microsoft.com/office/powerpoint/2010/main" val="20280244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58429" y="16962"/>
            <a:ext cx="11390671" cy="1455420"/>
          </a:xfrm>
        </p:spPr>
        <p:txBody>
          <a:bodyPr vert="horz" lIns="91440" tIns="45720" rIns="91440" bIns="45720" rtlCol="0" anchor="ctr">
            <a:normAutofit/>
          </a:bodyPr>
          <a:lstStyle/>
          <a:p>
            <a:r>
              <a:rPr lang="ru-RU" sz="3600" b="1" dirty="0">
                <a:latin typeface="Times New Roman" panose="02020603050405020304" pitchFamily="18" charset="0"/>
                <a:cs typeface="Times New Roman" panose="02020603050405020304" pitchFamily="18" charset="0"/>
              </a:rPr>
              <a:t>Олег Сычев</a:t>
            </a:r>
            <a:br>
              <a:rPr lang="ru-RU" sz="3600"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Финансовый директор, Mirato Asia LLC</a:t>
            </a:r>
            <a:r>
              <a:rPr lang="ru-RU"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xmlns="" id="{5C65BD13-D8AC-4836-890F-3316E341304C}"/>
              </a:ext>
            </a:extLst>
          </p:cNvPr>
          <p:cNvSpPr>
            <a:spLocks noGrp="1"/>
          </p:cNvSpPr>
          <p:nvPr>
            <p:ph sz="half" idx="1"/>
          </p:nvPr>
        </p:nvSpPr>
        <p:spPr>
          <a:xfrm>
            <a:off x="342900" y="1472382"/>
            <a:ext cx="11315700" cy="5233210"/>
          </a:xfrm>
        </p:spPr>
        <p:txBody>
          <a:bodyPr>
            <a:noAutofit/>
          </a:bodyPr>
          <a:lstStyle/>
          <a:p>
            <a:pPr marL="0" indent="0">
              <a:lnSpc>
                <a:spcPct val="100000"/>
              </a:lnSpc>
              <a:buNone/>
            </a:pPr>
            <a:r>
              <a:rPr lang="en-US" b="1" i="1" dirty="0" err="1">
                <a:latin typeface="Times New Roman" pitchFamily="18" charset="0"/>
                <a:cs typeface="Times New Roman" pitchFamily="18" charset="0"/>
              </a:rPr>
              <a:t>Что</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мотивирует</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уже</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работающих</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взрослых</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совершенствовать</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свой</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английский</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Каким</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образом</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английский</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язык</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помогает</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Вам</a:t>
            </a:r>
            <a:r>
              <a:rPr lang="en-US" b="1" i="1" dirty="0">
                <a:latin typeface="Times New Roman" pitchFamily="18" charset="0"/>
                <a:cs typeface="Times New Roman" pitchFamily="18" charset="0"/>
              </a:rPr>
              <a:t> в </a:t>
            </a:r>
            <a:r>
              <a:rPr lang="en-US" b="1" i="1" dirty="0" err="1">
                <a:latin typeface="Times New Roman" pitchFamily="18" charset="0"/>
                <a:cs typeface="Times New Roman" pitchFamily="18" charset="0"/>
              </a:rPr>
              <a:t>карьере</a:t>
            </a:r>
            <a:r>
              <a:rPr lang="en-US" b="1" i="1" dirty="0">
                <a:latin typeface="Times New Roman" pitchFamily="18" charset="0"/>
                <a:cs typeface="Times New Roman" pitchFamily="18" charset="0"/>
              </a:rPr>
              <a:t> и </a:t>
            </a:r>
            <a:r>
              <a:rPr lang="en-US" b="1" i="1" dirty="0" err="1">
                <a:latin typeface="Times New Roman" pitchFamily="18" charset="0"/>
                <a:cs typeface="Times New Roman" pitchFamily="18" charset="0"/>
              </a:rPr>
              <a:t>карьерном</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росте</a:t>
            </a:r>
            <a:r>
              <a:rPr lang="en-US" b="1" i="1" dirty="0">
                <a:latin typeface="Times New Roman" pitchFamily="18" charset="0"/>
                <a:cs typeface="Times New Roman" pitchFamily="18" charset="0"/>
              </a:rPr>
              <a:t>? </a:t>
            </a:r>
          </a:p>
          <a:p>
            <a:pPr marL="0" indent="0">
              <a:lnSpc>
                <a:spcPct val="100000"/>
              </a:lnSpc>
              <a:buNone/>
            </a:pPr>
            <a:r>
              <a:rPr lang="ru-RU" dirty="0">
                <a:latin typeface="Times New Roman" pitchFamily="18" charset="0"/>
                <a:cs typeface="Times New Roman" pitchFamily="18" charset="0"/>
              </a:rPr>
              <a:t>Желание тренировать мозг (языки лучший способ) и любопытство.</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Свобода в самостоятельных путешествиях.</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Альтернативные (независимые) новости.</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Английская информация (текст, справочники, приложения) в основном к путешествиям.</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Инструкции (гаджеты, программы): в английском  больше информации, и она более точная.</a:t>
            </a:r>
            <a:endParaRPr lang="en-US" dirty="0">
              <a:latin typeface="Times New Roman" pitchFamily="18" charset="0"/>
              <a:cs typeface="Times New Roman" pitchFamily="18" charset="0"/>
            </a:endParaRPr>
          </a:p>
          <a:p>
            <a:pPr marL="0" indent="0" algn="just">
              <a:lnSpc>
                <a:spcPct val="100000"/>
              </a:lnSpc>
              <a:buNone/>
            </a:pP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a:t/>
            </a:r>
            <a:br>
              <a:rPr lang="ru-RU" dirty="0"/>
            </a:br>
            <a:endParaRPr lang="ru-RU" dirty="0"/>
          </a:p>
        </p:txBody>
      </p:sp>
      <p:pic>
        <p:nvPicPr>
          <p:cNvPr id="7" name="Picture 6">
            <a:extLst>
              <a:ext uri="{FF2B5EF4-FFF2-40B4-BE49-F238E27FC236}">
                <a16:creationId xmlns:a16="http://schemas.microsoft.com/office/drawing/2014/main" xmlns="" id="{F3761FD7-FEB7-4B85-A7EB-4DCEEA27D4F1}"/>
              </a:ext>
            </a:extLst>
          </p:cNvPr>
          <p:cNvPicPr>
            <a:picLocks noChangeAspect="1"/>
          </p:cNvPicPr>
          <p:nvPr/>
        </p:nvPicPr>
        <p:blipFill rotWithShape="1">
          <a:blip r:embed="rId3" cstate="print"/>
          <a:srcRect l="115" r="1611" b="-3"/>
          <a:stretch/>
        </p:blipFill>
        <p:spPr>
          <a:xfrm>
            <a:off x="10782299" y="5686984"/>
            <a:ext cx="1318259" cy="1110056"/>
          </a:xfrm>
          <a:prstGeom prst="rect">
            <a:avLst/>
          </a:prstGeom>
        </p:spPr>
      </p:pic>
    </p:spTree>
    <p:extLst>
      <p:ext uri="{BB962C8B-B14F-4D97-AF65-F5344CB8AC3E}">
        <p14:creationId xmlns:p14="http://schemas.microsoft.com/office/powerpoint/2010/main" val="2144891401"/>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243840" y="136843"/>
            <a:ext cx="8671559" cy="6394586"/>
          </a:xfrm>
        </p:spPr>
        <p:txBody>
          <a:bodyPr vert="horz" lIns="91440" tIns="45720" rIns="91440" bIns="45720" rtlCol="0" anchor="ctr">
            <a:noAutofit/>
          </a:bodyPr>
          <a:lstStyle/>
          <a:p>
            <a:pPr marL="0" indent="0">
              <a:buNone/>
            </a:pPr>
            <a:r>
              <a:rPr lang="en-US" sz="2400" b="1" i="1" dirty="0" err="1"/>
              <a:t>Что</a:t>
            </a:r>
            <a:r>
              <a:rPr lang="en-US" sz="2400" b="1" i="1" dirty="0"/>
              <a:t> </a:t>
            </a:r>
            <a:r>
              <a:rPr lang="en-US" sz="2400" b="1" i="1" dirty="0" err="1"/>
              <a:t>мотивирует</a:t>
            </a:r>
            <a:r>
              <a:rPr lang="en-US" sz="2400" b="1" i="1" dirty="0"/>
              <a:t> </a:t>
            </a:r>
            <a:r>
              <a:rPr lang="en-US" sz="2400" b="1" i="1" dirty="0" err="1"/>
              <a:t>уже</a:t>
            </a:r>
            <a:r>
              <a:rPr lang="en-US" sz="2400" b="1" i="1" dirty="0"/>
              <a:t> </a:t>
            </a:r>
            <a:r>
              <a:rPr lang="en-US" sz="2400" b="1" i="1" dirty="0" err="1"/>
              <a:t>работающих</a:t>
            </a:r>
            <a:r>
              <a:rPr lang="en-US" sz="2400" b="1" i="1" dirty="0"/>
              <a:t> </a:t>
            </a:r>
            <a:r>
              <a:rPr lang="en-US" sz="2400" b="1" i="1" dirty="0" err="1"/>
              <a:t>взрослых</a:t>
            </a:r>
            <a:r>
              <a:rPr lang="en-US" sz="2400" b="1" i="1" dirty="0"/>
              <a:t> </a:t>
            </a:r>
            <a:r>
              <a:rPr lang="en-US" sz="2400" b="1" i="1" dirty="0" err="1"/>
              <a:t>совершенствовать</a:t>
            </a:r>
            <a:r>
              <a:rPr lang="en-US" sz="2400" b="1" i="1" dirty="0"/>
              <a:t> </a:t>
            </a:r>
            <a:r>
              <a:rPr lang="en-US" sz="2400" b="1" i="1" dirty="0" err="1"/>
              <a:t>свой</a:t>
            </a:r>
            <a:r>
              <a:rPr lang="en-US" sz="2400" b="1" i="1" dirty="0"/>
              <a:t> </a:t>
            </a:r>
            <a:r>
              <a:rPr lang="en-US" sz="2400" b="1" i="1" dirty="0" err="1"/>
              <a:t>английский</a:t>
            </a:r>
            <a:r>
              <a:rPr lang="en-US" sz="2400" b="1" i="1" dirty="0"/>
              <a:t>? </a:t>
            </a:r>
            <a:r>
              <a:rPr lang="en-US" sz="2400" b="1" i="1" dirty="0" err="1"/>
              <a:t>Каким</a:t>
            </a:r>
            <a:r>
              <a:rPr lang="en-US" sz="2400" b="1" i="1" dirty="0"/>
              <a:t> </a:t>
            </a:r>
            <a:r>
              <a:rPr lang="en-US" sz="2400" b="1" i="1" dirty="0" err="1"/>
              <a:t>образом</a:t>
            </a:r>
            <a:r>
              <a:rPr lang="en-US" sz="2400" b="1" i="1" dirty="0"/>
              <a:t> </a:t>
            </a:r>
            <a:r>
              <a:rPr lang="en-US" sz="2400" b="1" i="1" dirty="0" err="1"/>
              <a:t>английский</a:t>
            </a:r>
            <a:r>
              <a:rPr lang="en-US" sz="2400" b="1" i="1" dirty="0"/>
              <a:t> </a:t>
            </a:r>
            <a:r>
              <a:rPr lang="en-US" sz="2400" b="1" i="1" dirty="0" err="1"/>
              <a:t>язык</a:t>
            </a:r>
            <a:r>
              <a:rPr lang="en-US" sz="2400" b="1" i="1" dirty="0"/>
              <a:t> </a:t>
            </a:r>
            <a:r>
              <a:rPr lang="en-US" sz="2400" b="1" i="1" dirty="0" err="1"/>
              <a:t>помогает</a:t>
            </a:r>
            <a:r>
              <a:rPr lang="en-US" sz="2400" b="1" i="1" dirty="0"/>
              <a:t> </a:t>
            </a:r>
            <a:r>
              <a:rPr lang="en-US" sz="2400" b="1" i="1" dirty="0" err="1"/>
              <a:t>Вам</a:t>
            </a:r>
            <a:r>
              <a:rPr lang="en-US" sz="2400" b="1" i="1" dirty="0"/>
              <a:t> в </a:t>
            </a:r>
            <a:r>
              <a:rPr lang="en-US" sz="2400" b="1" i="1" dirty="0" err="1"/>
              <a:t>карьере</a:t>
            </a:r>
            <a:r>
              <a:rPr lang="en-US" sz="2400" b="1" i="1" dirty="0"/>
              <a:t> и </a:t>
            </a:r>
            <a:r>
              <a:rPr lang="en-US" sz="2400" b="1" i="1" dirty="0" err="1"/>
              <a:t>карьерном</a:t>
            </a:r>
            <a:r>
              <a:rPr lang="en-US" sz="2400" b="1" i="1" dirty="0"/>
              <a:t> </a:t>
            </a:r>
            <a:r>
              <a:rPr lang="en-US" sz="2400" b="1" i="1" dirty="0" err="1"/>
              <a:t>росте</a:t>
            </a:r>
            <a:r>
              <a:rPr lang="en-US" sz="2400" b="1" i="1" dirty="0"/>
              <a:t>? </a:t>
            </a:r>
          </a:p>
          <a:p>
            <a:pPr marL="0" indent="0">
              <a:buNone/>
            </a:pPr>
            <a:r>
              <a:rPr lang="en-US" sz="2400" dirty="0" err="1"/>
              <a:t>Основных</a:t>
            </a:r>
            <a:r>
              <a:rPr lang="en-US" sz="2400" dirty="0"/>
              <a:t> </a:t>
            </a:r>
            <a:r>
              <a:rPr lang="en-US" sz="2400" dirty="0" err="1"/>
              <a:t>мотиватора</a:t>
            </a:r>
            <a:r>
              <a:rPr lang="en-US" sz="2400" dirty="0"/>
              <a:t> </a:t>
            </a:r>
            <a:r>
              <a:rPr lang="en-US" sz="2400" dirty="0" err="1"/>
              <a:t>два</a:t>
            </a:r>
            <a:r>
              <a:rPr lang="en-US" sz="2400" dirty="0"/>
              <a:t> — 1. </a:t>
            </a:r>
            <a:r>
              <a:rPr lang="en-US" sz="2400" b="1" dirty="0" err="1"/>
              <a:t>способность</a:t>
            </a:r>
            <a:r>
              <a:rPr lang="en-US" sz="2400" b="1" dirty="0"/>
              <a:t> </a:t>
            </a:r>
            <a:r>
              <a:rPr lang="en-US" sz="2400" b="1" dirty="0" err="1"/>
              <a:t>четко</a:t>
            </a:r>
            <a:r>
              <a:rPr lang="en-US" sz="2400" b="1" dirty="0"/>
              <a:t>, </a:t>
            </a:r>
            <a:r>
              <a:rPr lang="en-US" sz="2400" b="1" dirty="0" err="1"/>
              <a:t>ясно</a:t>
            </a:r>
            <a:r>
              <a:rPr lang="en-US" sz="2400" b="1" dirty="0"/>
              <a:t> </a:t>
            </a:r>
            <a:r>
              <a:rPr lang="en-US" sz="2400" b="1" dirty="0" err="1"/>
              <a:t>доносить</a:t>
            </a:r>
            <a:r>
              <a:rPr lang="en-US" sz="2400" b="1" dirty="0"/>
              <a:t> </a:t>
            </a:r>
            <a:r>
              <a:rPr lang="en-US" sz="2400" b="1" dirty="0" err="1"/>
              <a:t>свои</a:t>
            </a:r>
            <a:r>
              <a:rPr lang="en-US" sz="2400" b="1" dirty="0"/>
              <a:t> </a:t>
            </a:r>
            <a:r>
              <a:rPr lang="en-US" sz="2400" b="1" dirty="0" err="1"/>
              <a:t>мысли</a:t>
            </a:r>
            <a:r>
              <a:rPr lang="en-US" sz="2400" b="1" dirty="0"/>
              <a:t> </a:t>
            </a:r>
            <a:r>
              <a:rPr lang="en-US" sz="2400" dirty="0" err="1"/>
              <a:t>до</a:t>
            </a:r>
            <a:r>
              <a:rPr lang="en-US" sz="2400" dirty="0"/>
              <a:t> </a:t>
            </a:r>
            <a:r>
              <a:rPr lang="en-US" sz="2400" dirty="0" err="1"/>
              <a:t>иностранных</a:t>
            </a:r>
            <a:r>
              <a:rPr lang="en-US" sz="2400" dirty="0"/>
              <a:t> </a:t>
            </a:r>
            <a:r>
              <a:rPr lang="en-US" sz="2400" dirty="0" err="1"/>
              <a:t>коллег</a:t>
            </a:r>
            <a:r>
              <a:rPr lang="en-US" sz="2400" dirty="0"/>
              <a:t>. </a:t>
            </a:r>
            <a:r>
              <a:rPr lang="en-US" sz="2400" dirty="0" err="1"/>
              <a:t>Здесь</a:t>
            </a:r>
            <a:r>
              <a:rPr lang="en-US" sz="2400" dirty="0"/>
              <a:t> и </a:t>
            </a:r>
            <a:r>
              <a:rPr lang="en-US" sz="2400" dirty="0" err="1"/>
              <a:t>презентации</a:t>
            </a:r>
            <a:r>
              <a:rPr lang="en-US" sz="2400" dirty="0"/>
              <a:t>, </a:t>
            </a:r>
            <a:r>
              <a:rPr lang="en-US" sz="2400" dirty="0" err="1"/>
              <a:t>английском</a:t>
            </a:r>
            <a:r>
              <a:rPr lang="en-US" sz="2400" dirty="0"/>
              <a:t>, и </a:t>
            </a:r>
            <a:r>
              <a:rPr lang="en-US" sz="2400" dirty="0" err="1"/>
              <a:t>личное</a:t>
            </a:r>
            <a:r>
              <a:rPr lang="en-US" sz="2400" dirty="0"/>
              <a:t> </a:t>
            </a:r>
            <a:r>
              <a:rPr lang="en-US" sz="2400" dirty="0" err="1"/>
              <a:t>общение</a:t>
            </a:r>
            <a:r>
              <a:rPr lang="en-US" sz="2400" dirty="0"/>
              <a:t>. И в </a:t>
            </a:r>
            <a:r>
              <a:rPr lang="en-US" sz="2400" dirty="0" err="1"/>
              <a:t>основном</a:t>
            </a:r>
            <a:r>
              <a:rPr lang="en-US" sz="2400" dirty="0"/>
              <a:t> </a:t>
            </a:r>
            <a:r>
              <a:rPr lang="en-US" sz="2400" dirty="0" err="1"/>
              <a:t>личное</a:t>
            </a:r>
            <a:r>
              <a:rPr lang="en-US" sz="2400" dirty="0"/>
              <a:t> </a:t>
            </a:r>
            <a:r>
              <a:rPr lang="en-US" sz="2400" dirty="0" err="1"/>
              <a:t>общение</a:t>
            </a:r>
            <a:r>
              <a:rPr lang="en-US" sz="2400" dirty="0"/>
              <a:t> — </a:t>
            </a:r>
            <a:r>
              <a:rPr lang="en-US" sz="2400" dirty="0" err="1"/>
              <a:t>общие</a:t>
            </a:r>
            <a:r>
              <a:rPr lang="en-US" sz="2400" dirty="0"/>
              <a:t> </a:t>
            </a:r>
            <a:r>
              <a:rPr lang="en-US" sz="2400" dirty="0" err="1"/>
              <a:t>темы</a:t>
            </a:r>
            <a:r>
              <a:rPr lang="en-US" sz="2400" dirty="0"/>
              <a:t> о </a:t>
            </a:r>
            <a:r>
              <a:rPr lang="en-US" sz="2400" dirty="0" err="1"/>
              <a:t>политике</a:t>
            </a:r>
            <a:r>
              <a:rPr lang="en-US" sz="2400" dirty="0"/>
              <a:t>, </a:t>
            </a:r>
            <a:r>
              <a:rPr lang="en-US" sz="2400" dirty="0" err="1"/>
              <a:t>книгах</a:t>
            </a:r>
            <a:r>
              <a:rPr lang="en-US" sz="2400" dirty="0"/>
              <a:t>, </a:t>
            </a:r>
            <a:r>
              <a:rPr lang="en-US" sz="2400" dirty="0" err="1"/>
              <a:t>погоде</a:t>
            </a:r>
            <a:r>
              <a:rPr lang="en-US" sz="2400" dirty="0"/>
              <a:t>, </a:t>
            </a:r>
            <a:r>
              <a:rPr lang="en-US" sz="2400" dirty="0" err="1"/>
              <a:t>путешествиях</a:t>
            </a:r>
            <a:r>
              <a:rPr lang="en-US" sz="2400" dirty="0"/>
              <a:t> и </a:t>
            </a:r>
            <a:r>
              <a:rPr lang="en-US" sz="2400" dirty="0" err="1"/>
              <a:t>т.д</a:t>
            </a:r>
            <a:r>
              <a:rPr lang="en-US" sz="2400" dirty="0"/>
              <a:t>.; </a:t>
            </a:r>
            <a:r>
              <a:rPr lang="en-US" sz="2400" dirty="0" err="1"/>
              <a:t>аудирование</a:t>
            </a:r>
            <a:r>
              <a:rPr lang="en-US" sz="2400" dirty="0"/>
              <a:t> (</a:t>
            </a:r>
            <a:r>
              <a:rPr lang="en-US" sz="2400" dirty="0" err="1"/>
              <a:t>иногда</a:t>
            </a:r>
            <a:r>
              <a:rPr lang="en-US" sz="2400" dirty="0"/>
              <a:t> </a:t>
            </a:r>
            <a:r>
              <a:rPr lang="en-US" sz="2400" dirty="0" err="1"/>
              <a:t>тяжело</a:t>
            </a:r>
            <a:r>
              <a:rPr lang="en-US" sz="2400" dirty="0"/>
              <a:t> </a:t>
            </a:r>
            <a:r>
              <a:rPr lang="en-US" sz="2400" dirty="0" err="1"/>
              <a:t>переключиться</a:t>
            </a:r>
            <a:r>
              <a:rPr lang="en-US" sz="2400" dirty="0"/>
              <a:t> с «</a:t>
            </a:r>
            <a:r>
              <a:rPr lang="en-US" sz="2400" dirty="0" err="1"/>
              <a:t>индийского</a:t>
            </a:r>
            <a:r>
              <a:rPr lang="en-US" sz="2400" dirty="0"/>
              <a:t>» </a:t>
            </a:r>
            <a:r>
              <a:rPr lang="en-US" sz="2400" dirty="0" err="1"/>
              <a:t>английского</a:t>
            </a:r>
            <a:r>
              <a:rPr lang="en-US" sz="2400" dirty="0"/>
              <a:t> </a:t>
            </a:r>
            <a:r>
              <a:rPr lang="en-US" sz="2400" dirty="0" err="1"/>
              <a:t>на</a:t>
            </a:r>
            <a:r>
              <a:rPr lang="en-US" sz="2400" dirty="0"/>
              <a:t> «</a:t>
            </a:r>
            <a:r>
              <a:rPr lang="en-US" sz="2400" dirty="0" err="1"/>
              <a:t>американский</a:t>
            </a:r>
            <a:r>
              <a:rPr lang="en-US" sz="2400" dirty="0"/>
              <a:t>» — </a:t>
            </a:r>
            <a:r>
              <a:rPr lang="en-US" sz="2400" dirty="0" err="1"/>
              <a:t>два</a:t>
            </a:r>
            <a:r>
              <a:rPr lang="en-US" sz="2400" dirty="0"/>
              <a:t> </a:t>
            </a:r>
            <a:r>
              <a:rPr lang="en-US" sz="2400" dirty="0" err="1"/>
              <a:t>разных</a:t>
            </a:r>
            <a:r>
              <a:rPr lang="en-US" sz="2400" dirty="0"/>
              <a:t> </a:t>
            </a:r>
            <a:r>
              <a:rPr lang="en-US" sz="2400" dirty="0" err="1"/>
              <a:t>языка</a:t>
            </a:r>
            <a:r>
              <a:rPr lang="en-US" sz="2400" dirty="0"/>
              <a:t>); </a:t>
            </a:r>
            <a:r>
              <a:rPr lang="en-US" sz="2400" dirty="0" err="1"/>
              <a:t>юмор</a:t>
            </a:r>
            <a:r>
              <a:rPr lang="en-US" sz="2400" dirty="0"/>
              <a:t> </a:t>
            </a:r>
            <a:r>
              <a:rPr lang="en-US" sz="2400" dirty="0" err="1"/>
              <a:t>как</a:t>
            </a:r>
            <a:r>
              <a:rPr lang="en-US" sz="2400" dirty="0"/>
              <a:t> </a:t>
            </a:r>
            <a:r>
              <a:rPr lang="en-US" sz="2400" dirty="0" err="1"/>
              <a:t>показатель</a:t>
            </a:r>
            <a:r>
              <a:rPr lang="en-US" sz="2400" dirty="0"/>
              <a:t> </a:t>
            </a:r>
            <a:r>
              <a:rPr lang="en-US" sz="2400" dirty="0" err="1"/>
              <a:t>виртуозности</a:t>
            </a:r>
            <a:r>
              <a:rPr lang="en-US" sz="2400" dirty="0"/>
              <a:t> </a:t>
            </a:r>
            <a:r>
              <a:rPr lang="en-US" sz="2400" dirty="0" err="1"/>
              <a:t>владения</a:t>
            </a:r>
            <a:r>
              <a:rPr lang="en-US" sz="2400" dirty="0"/>
              <a:t> </a:t>
            </a:r>
            <a:r>
              <a:rPr lang="en-US" sz="2400" dirty="0" err="1"/>
              <a:t>языком</a:t>
            </a:r>
            <a:r>
              <a:rPr lang="en-US" sz="2400" dirty="0"/>
              <a:t>. </a:t>
            </a:r>
            <a:endParaRPr lang="ru-RU" sz="2400" dirty="0"/>
          </a:p>
          <a:p>
            <a:pPr marL="0" indent="0">
              <a:buNone/>
            </a:pPr>
            <a:r>
              <a:rPr lang="en-US" sz="2400" dirty="0"/>
              <a:t>2. </a:t>
            </a:r>
            <a:r>
              <a:rPr lang="en-US" sz="2400" b="1" dirty="0" err="1"/>
              <a:t>развитие</a:t>
            </a:r>
            <a:r>
              <a:rPr lang="en-US" sz="2400" b="1" dirty="0"/>
              <a:t> </a:t>
            </a:r>
            <a:r>
              <a:rPr lang="en-US" sz="2400" b="1" dirty="0" err="1"/>
              <a:t>себя</a:t>
            </a:r>
            <a:r>
              <a:rPr lang="en-US" sz="2400" dirty="0"/>
              <a:t>, </a:t>
            </a:r>
            <a:r>
              <a:rPr lang="en-US" sz="2400" dirty="0" err="1"/>
              <a:t>свои</a:t>
            </a:r>
            <a:r>
              <a:rPr lang="en-US" sz="2400" dirty="0"/>
              <a:t> </a:t>
            </a:r>
            <a:r>
              <a:rPr lang="en-US" sz="2400" dirty="0" err="1"/>
              <a:t>маленькие</a:t>
            </a:r>
            <a:r>
              <a:rPr lang="en-US" sz="2400" dirty="0"/>
              <a:t> </a:t>
            </a:r>
            <a:r>
              <a:rPr lang="en-US" sz="2400" dirty="0" err="1"/>
              <a:t>шаги</a:t>
            </a:r>
            <a:r>
              <a:rPr lang="en-US" sz="2400" dirty="0"/>
              <a:t> </a:t>
            </a:r>
            <a:r>
              <a:rPr lang="en-US" sz="2400" dirty="0" err="1"/>
              <a:t>вперед</a:t>
            </a:r>
            <a:r>
              <a:rPr lang="en-US" sz="2400" dirty="0"/>
              <a:t>, </a:t>
            </a:r>
            <a:r>
              <a:rPr lang="en-US" sz="2400" dirty="0" err="1"/>
              <a:t>самореализация</a:t>
            </a:r>
            <a:r>
              <a:rPr lang="en-US" sz="2400" dirty="0"/>
              <a:t>.  В </a:t>
            </a:r>
            <a:r>
              <a:rPr lang="en-US" sz="2400" dirty="0" err="1"/>
              <a:t>иностранных</a:t>
            </a:r>
            <a:r>
              <a:rPr lang="en-US" sz="2400" dirty="0"/>
              <a:t> </a:t>
            </a:r>
            <a:r>
              <a:rPr lang="en-US" sz="2400" dirty="0" err="1"/>
              <a:t>компаниях</a:t>
            </a:r>
            <a:r>
              <a:rPr lang="en-US" sz="2400" dirty="0"/>
              <a:t> </a:t>
            </a:r>
            <a:r>
              <a:rPr lang="en-US" sz="2400" dirty="0" err="1"/>
              <a:t>без</a:t>
            </a:r>
            <a:r>
              <a:rPr lang="en-US" sz="2400" dirty="0"/>
              <a:t> </a:t>
            </a:r>
            <a:r>
              <a:rPr lang="en-US" sz="2400" dirty="0" err="1"/>
              <a:t>языка</a:t>
            </a:r>
            <a:r>
              <a:rPr lang="en-US" sz="2400" dirty="0"/>
              <a:t> — </a:t>
            </a:r>
            <a:r>
              <a:rPr lang="en-US" sz="2400" dirty="0" err="1"/>
              <a:t>никуда</a:t>
            </a:r>
            <a:r>
              <a:rPr lang="en-US" sz="2400" dirty="0"/>
              <a:t>. И с </a:t>
            </a:r>
            <a:r>
              <a:rPr lang="en-US" sz="2400" dirty="0" err="1"/>
              <a:t>начальным</a:t>
            </a:r>
            <a:r>
              <a:rPr lang="en-US" sz="2400" dirty="0"/>
              <a:t> </a:t>
            </a:r>
            <a:r>
              <a:rPr lang="en-US" sz="2400" dirty="0" err="1"/>
              <a:t>уровнем</a:t>
            </a:r>
            <a:r>
              <a:rPr lang="en-US" sz="2400" dirty="0"/>
              <a:t> — </a:t>
            </a:r>
            <a:r>
              <a:rPr lang="en-US" sz="2400" dirty="0" err="1"/>
              <a:t>никуда</a:t>
            </a:r>
            <a:r>
              <a:rPr lang="en-US" sz="2400" dirty="0"/>
              <a:t>. </a:t>
            </a:r>
            <a:r>
              <a:rPr lang="en-US" sz="2400" dirty="0" err="1"/>
              <a:t>Хочешь</a:t>
            </a:r>
            <a:r>
              <a:rPr lang="en-US" sz="2400" dirty="0"/>
              <a:t> </a:t>
            </a:r>
            <a:r>
              <a:rPr lang="en-US" sz="2400" dirty="0" err="1"/>
              <a:t>расти</a:t>
            </a:r>
            <a:r>
              <a:rPr lang="en-US" sz="2400" dirty="0"/>
              <a:t> — </a:t>
            </a:r>
            <a:r>
              <a:rPr lang="en-US" sz="2400" dirty="0" err="1"/>
              <a:t>совершенствуй</a:t>
            </a:r>
            <a:r>
              <a:rPr lang="en-US" sz="2400" dirty="0"/>
              <a:t> </a:t>
            </a:r>
            <a:r>
              <a:rPr lang="en-US" sz="2400" dirty="0" err="1"/>
              <a:t>язык</a:t>
            </a:r>
            <a:r>
              <a:rPr lang="en-US" sz="2400" dirty="0"/>
              <a:t> </a:t>
            </a:r>
            <a:r>
              <a:rPr lang="en-US" sz="2400" dirty="0" err="1"/>
              <a:t>тоже</a:t>
            </a:r>
            <a:r>
              <a:rPr lang="en-US" sz="2400" dirty="0"/>
              <a:t>. </a:t>
            </a:r>
            <a:r>
              <a:rPr lang="en-US" sz="2400" b="1" dirty="0" err="1"/>
              <a:t>Коммуникация</a:t>
            </a:r>
            <a:r>
              <a:rPr lang="en-US" sz="2400" b="1" dirty="0"/>
              <a:t> — </a:t>
            </a:r>
            <a:r>
              <a:rPr lang="en-US" sz="2400" b="1" dirty="0" err="1"/>
              <a:t>один</a:t>
            </a:r>
            <a:r>
              <a:rPr lang="en-US" sz="2400" b="1" dirty="0"/>
              <a:t> </a:t>
            </a:r>
            <a:r>
              <a:rPr lang="en-US" sz="2400" b="1" dirty="0" err="1"/>
              <a:t>из</a:t>
            </a:r>
            <a:r>
              <a:rPr lang="en-US" sz="2400" b="1" dirty="0"/>
              <a:t> </a:t>
            </a:r>
            <a:r>
              <a:rPr lang="en-US" sz="2400" b="1" dirty="0" err="1"/>
              <a:t>основных</a:t>
            </a:r>
            <a:r>
              <a:rPr lang="en-US" sz="2400" b="1" dirty="0"/>
              <a:t> </a:t>
            </a:r>
            <a:r>
              <a:rPr lang="en-US" sz="2400" b="1" dirty="0" err="1"/>
              <a:t>навыков</a:t>
            </a:r>
            <a:r>
              <a:rPr lang="en-US" sz="2400" b="1" dirty="0"/>
              <a:t> в </a:t>
            </a:r>
            <a:r>
              <a:rPr lang="en-US" sz="2400" b="1" dirty="0" err="1"/>
              <a:t>работе</a:t>
            </a:r>
            <a:r>
              <a:rPr lang="en-US" sz="2400" b="1" dirty="0"/>
              <a:t>, </a:t>
            </a:r>
            <a:r>
              <a:rPr lang="en-US" sz="2400" b="1" dirty="0" err="1"/>
              <a:t>да</a:t>
            </a:r>
            <a:r>
              <a:rPr lang="en-US" sz="2400" b="1" dirty="0"/>
              <a:t> и в </a:t>
            </a:r>
            <a:r>
              <a:rPr lang="en-US" sz="2400" b="1" dirty="0" err="1"/>
              <a:t>жизни</a:t>
            </a:r>
            <a:r>
              <a:rPr lang="en-US" sz="2400" b="1" dirty="0"/>
              <a:t>!</a:t>
            </a:r>
          </a:p>
          <a:p>
            <a:pPr marL="0"/>
            <a:endParaRPr lang="en-US" sz="2400" b="1" dirty="0"/>
          </a:p>
        </p:txBody>
      </p:sp>
      <p:sp>
        <p:nvSpPr>
          <p:cNvPr id="13" name="Rectangle 12">
            <a:extLst>
              <a:ext uri="{FF2B5EF4-FFF2-40B4-BE49-F238E27FC236}">
                <a16:creationId xmlns:a16="http://schemas.microsoft.com/office/drawing/2014/main" xmlns=""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88880" y="0"/>
            <a:ext cx="2103120" cy="6858000"/>
          </a:xfrm>
          <a:prstGeom prst="rect">
            <a:avLst/>
          </a:prstGeom>
          <a:solidFill>
            <a:srgbClr val="A36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15400" y="2358913"/>
            <a:ext cx="2140172" cy="2140172"/>
          </a:xfrm>
          <a:prstGeom prst="ellipse">
            <a:avLst/>
          </a:prstGeom>
          <a:solidFill>
            <a:srgbClr val="FFFFFF"/>
          </a:solidFill>
          <a:ln w="22225">
            <a:solidFill>
              <a:srgbClr val="BD9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xmlns="" id="{708B8D18-3F73-433C-AF8A-EF505DE513B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7941" r="26939" b="-1"/>
          <a:stretch/>
        </p:blipFill>
        <p:spPr>
          <a:xfrm>
            <a:off x="9599182" y="2857501"/>
            <a:ext cx="772608" cy="1142998"/>
          </a:xfrm>
          <a:prstGeom prst="rect">
            <a:avLst/>
          </a:prstGeom>
        </p:spPr>
      </p:pic>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5107153" y="5747709"/>
            <a:ext cx="6634051" cy="854499"/>
          </a:xfrm>
        </p:spPr>
        <p:txBody>
          <a:bodyPr vert="horz" lIns="91440" tIns="45720" rIns="91440" bIns="45720" rtlCol="0" anchor="ctr">
            <a:noAutofit/>
          </a:bodyPr>
          <a:lstStyle/>
          <a:p>
            <a:r>
              <a:rPr lang="en-US" sz="2400" b="1" kern="1200" dirty="0" err="1">
                <a:solidFill>
                  <a:schemeClr val="tx1"/>
                </a:solidFill>
                <a:latin typeface="Times New Roman" panose="02020603050405020304" pitchFamily="18" charset="0"/>
                <a:cs typeface="Times New Roman" panose="02020603050405020304" pitchFamily="18" charset="0"/>
              </a:rPr>
              <a:t>Куртикова</a:t>
            </a:r>
            <a:r>
              <a:rPr lang="en-US" sz="2400" b="1" kern="1200" dirty="0">
                <a:solidFill>
                  <a:schemeClr val="tx1"/>
                </a:solidFill>
                <a:latin typeface="Times New Roman" panose="02020603050405020304" pitchFamily="18" charset="0"/>
                <a:cs typeface="Times New Roman" panose="02020603050405020304" pitchFamily="18" charset="0"/>
              </a:rPr>
              <a:t> Ирина</a:t>
            </a:r>
            <a:br>
              <a:rPr lang="en-US" sz="2400" b="1" kern="1200" dirty="0">
                <a:solidFill>
                  <a:schemeClr val="tx1"/>
                </a:solidFill>
                <a:latin typeface="Times New Roman" panose="02020603050405020304" pitchFamily="18" charset="0"/>
                <a:cs typeface="Times New Roman" panose="02020603050405020304" pitchFamily="18" charset="0"/>
              </a:rPr>
            </a:br>
            <a:r>
              <a:rPr lang="en-US" sz="2400" kern="1200" dirty="0">
                <a:solidFill>
                  <a:schemeClr val="tx1"/>
                </a:solidFill>
                <a:latin typeface="Times New Roman" panose="02020603050405020304" pitchFamily="18" charset="0"/>
                <a:cs typeface="Times New Roman" panose="02020603050405020304" pitchFamily="18" charset="0"/>
              </a:rPr>
              <a:t>HMD Global, Chief Finance Officer, RUCIS</a:t>
            </a:r>
          </a:p>
        </p:txBody>
      </p:sp>
    </p:spTree>
    <p:extLst>
      <p:ext uri="{BB962C8B-B14F-4D97-AF65-F5344CB8AC3E}">
        <p14:creationId xmlns:p14="http://schemas.microsoft.com/office/powerpoint/2010/main" val="884074060"/>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5034586" y="275801"/>
            <a:ext cx="6586491" cy="1676603"/>
          </a:xfrm>
        </p:spPr>
        <p:txBody>
          <a:bodyPr vert="horz" lIns="91440" tIns="45720" rIns="91440" bIns="45720" rtlCol="0" anchor="ctr">
            <a:normAutofit fontScale="90000"/>
          </a:bodyPr>
          <a:lstStyle/>
          <a:p>
            <a:r>
              <a:rPr lang="en-US" sz="3400" b="1" dirty="0">
                <a:latin typeface="Times New Roman" panose="02020603050405020304" pitchFamily="18" charset="0"/>
                <a:cs typeface="Times New Roman" panose="02020603050405020304" pitchFamily="18" charset="0"/>
              </a:rPr>
              <a:t>Vesna Aksentijevic</a:t>
            </a:r>
            <a:br>
              <a:rPr lang="en-US" sz="3400" b="1" dirty="0">
                <a:latin typeface="Times New Roman" panose="02020603050405020304" pitchFamily="18" charset="0"/>
                <a:cs typeface="Times New Roman" panose="02020603050405020304" pitchFamily="18" charset="0"/>
              </a:rPr>
            </a:br>
            <a:r>
              <a:rPr lang="en-US" sz="3400" b="1" dirty="0">
                <a:latin typeface="Times New Roman" panose="02020603050405020304" pitchFamily="18" charset="0"/>
                <a:cs typeface="Times New Roman" panose="02020603050405020304" pitchFamily="18" charset="0"/>
              </a:rPr>
              <a:t>Entrepreneur, Business Consultant </a:t>
            </a:r>
            <a:r>
              <a:rPr lang="en-US" sz="3400" dirty="0"/>
              <a:t/>
            </a:r>
            <a:br>
              <a:rPr lang="en-US" sz="3400" dirty="0"/>
            </a:br>
            <a:endParaRPr lang="en-US" sz="3400" dirty="0"/>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5034586" y="1660411"/>
            <a:ext cx="6652829" cy="4801861"/>
          </a:xfrm>
        </p:spPr>
        <p:txBody>
          <a:bodyPr vert="horz" lIns="91440" tIns="45720" rIns="91440" bIns="45720" rtlCol="0">
            <a:normAutofit/>
          </a:bodyPr>
          <a:lstStyle/>
          <a:p>
            <a:r>
              <a:rPr lang="ru-RU" sz="2400" b="1" dirty="0"/>
              <a:t>How did/does fluency in English help you in your career path?</a:t>
            </a:r>
          </a:p>
          <a:p>
            <a:r>
              <a:rPr lang="ru-RU" sz="2400" dirty="0"/>
              <a:t> Nowadays the job market is global, companies need employees who can communicate with clients or colleagues all over the world. I used to work in several countries and to big corporations English knowledge is a must, I would say. However, I must admit that knowing English was the first basic filter for me to live and work in some countries at all, but what stood me out was the great knowledge of other languages, in my case German was the best language investment I did.</a:t>
            </a:r>
          </a:p>
          <a:p>
            <a:endParaRPr lang="en-US" sz="2400" dirty="0"/>
          </a:p>
        </p:txBody>
      </p:sp>
      <p:pic>
        <p:nvPicPr>
          <p:cNvPr id="7" name="Content Placeholder 6" descr="A person wearing a black shirt&#10;&#10;Description automatically generated">
            <a:extLst>
              <a:ext uri="{FF2B5EF4-FFF2-40B4-BE49-F238E27FC236}">
                <a16:creationId xmlns:a16="http://schemas.microsoft.com/office/drawing/2014/main" xmlns="" id="{8D8F5C34-4EF0-43E1-8A5C-2DE0B91FD7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3412"/>
          <a:stretch/>
        </p:blipFill>
        <p:spPr>
          <a:xfrm>
            <a:off x="20" y="10"/>
            <a:ext cx="4635571" cy="6857990"/>
          </a:xfrm>
          <a:prstGeom prst="rect">
            <a:avLst/>
          </a:prstGeom>
          <a:effectLst/>
        </p:spPr>
      </p:pic>
    </p:spTree>
    <p:extLst>
      <p:ext uri="{BB962C8B-B14F-4D97-AF65-F5344CB8AC3E}">
        <p14:creationId xmlns:p14="http://schemas.microsoft.com/office/powerpoint/2010/main" val="3222144720"/>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909762" y="333319"/>
            <a:ext cx="10515600" cy="1325563"/>
          </a:xfrm>
        </p:spPr>
        <p:txBody>
          <a:bodyPr vert="horz" lIns="91440" tIns="45720" rIns="91440" bIns="45720" rtlCol="0" anchor="ctr">
            <a:normAutofit fontScale="90000"/>
          </a:bodyPr>
          <a:lstStyle/>
          <a:p>
            <a:r>
              <a:rPr lang="en-US" sz="3600" b="1" dirty="0" err="1"/>
              <a:t>Дидык</a:t>
            </a:r>
            <a:r>
              <a:rPr lang="en-US" sz="3600" b="1" dirty="0"/>
              <a:t> Юлия, </a:t>
            </a:r>
            <a:r>
              <a:rPr lang="en-US" sz="3600" b="1" dirty="0" err="1"/>
              <a:t>к.филол.н</a:t>
            </a:r>
            <a:r>
              <a:rPr lang="en-US" sz="3600" b="1" dirty="0"/>
              <a:t>., </a:t>
            </a:r>
            <a:r>
              <a:rPr lang="ru-RU" sz="3600" dirty="0"/>
              <a:t/>
            </a:r>
            <a:br>
              <a:rPr lang="ru-RU" sz="3600" dirty="0"/>
            </a:br>
            <a:r>
              <a:rPr lang="en-US" sz="3600" dirty="0" err="1"/>
              <a:t>доцент</a:t>
            </a:r>
            <a:r>
              <a:rPr lang="en-US" sz="3600" dirty="0"/>
              <a:t> </a:t>
            </a:r>
            <a:r>
              <a:rPr lang="en-US" sz="3600" err="1"/>
              <a:t>кафедры</a:t>
            </a:r>
            <a:r>
              <a:rPr lang="en-US" sz="3600"/>
              <a:t> </a:t>
            </a:r>
            <a:r>
              <a:rPr lang="ru-RU" sz="3600" smtClean="0"/>
              <a:t>«</a:t>
            </a:r>
            <a:r>
              <a:rPr lang="en-US" sz="3600" smtClean="0"/>
              <a:t>Перевод </a:t>
            </a:r>
            <a:r>
              <a:rPr lang="en-US" sz="3600"/>
              <a:t>и </a:t>
            </a:r>
            <a:r>
              <a:rPr lang="en-US" sz="3600" smtClean="0"/>
              <a:t>переводоведение</a:t>
            </a:r>
            <a:r>
              <a:rPr lang="ru-RU" sz="3600" smtClean="0"/>
              <a:t>»</a:t>
            </a:r>
            <a:r>
              <a:rPr lang="en-US" sz="3600" smtClean="0"/>
              <a:t> </a:t>
            </a:r>
            <a:r>
              <a:rPr lang="en-US" sz="3600" dirty="0"/>
              <a:t>ПГУ, </a:t>
            </a:r>
            <a:r>
              <a:rPr lang="en-US" sz="3600" dirty="0" err="1"/>
              <a:t>г.Пенза</a:t>
            </a:r>
            <a:endParaRPr lang="en-US" sz="3600" dirty="0"/>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838199" y="1825625"/>
            <a:ext cx="7614038" cy="4861422"/>
          </a:xfrm>
        </p:spPr>
        <p:txBody>
          <a:bodyPr vert="horz" lIns="91440" tIns="45720" rIns="91440" bIns="45720" rtlCol="0">
            <a:normAutofit/>
          </a:bodyPr>
          <a:lstStyle/>
          <a:p>
            <a:pPr marL="0" indent="0">
              <a:buNone/>
            </a:pPr>
            <a:r>
              <a:rPr lang="en-US" dirty="0"/>
              <a:t>К </a:t>
            </a:r>
            <a:r>
              <a:rPr lang="en-US" dirty="0" err="1"/>
              <a:t>сожалению</a:t>
            </a:r>
            <a:r>
              <a:rPr lang="en-US" dirty="0"/>
              <a:t>, </a:t>
            </a:r>
            <a:r>
              <a:rPr lang="en-US" dirty="0" err="1"/>
              <a:t>из</a:t>
            </a:r>
            <a:r>
              <a:rPr lang="en-US" dirty="0"/>
              <a:t> </a:t>
            </a:r>
            <a:r>
              <a:rPr lang="en-US" dirty="0" err="1"/>
              <a:t>опыта</a:t>
            </a:r>
            <a:r>
              <a:rPr lang="en-US" dirty="0"/>
              <a:t> </a:t>
            </a:r>
            <a:r>
              <a:rPr lang="en-US" dirty="0" err="1"/>
              <a:t>моей</a:t>
            </a:r>
            <a:r>
              <a:rPr lang="en-US" dirty="0"/>
              <a:t> </a:t>
            </a:r>
            <a:r>
              <a:rPr lang="en-US" dirty="0" err="1"/>
              <a:t>работы</a:t>
            </a:r>
            <a:r>
              <a:rPr lang="en-US" dirty="0"/>
              <a:t> </a:t>
            </a:r>
            <a:r>
              <a:rPr lang="en-US" dirty="0" err="1"/>
              <a:t>могу</a:t>
            </a:r>
            <a:r>
              <a:rPr lang="en-US" dirty="0"/>
              <a:t> </a:t>
            </a:r>
            <a:r>
              <a:rPr lang="en-US" dirty="0" err="1"/>
              <a:t>сказать</a:t>
            </a:r>
            <a:r>
              <a:rPr lang="en-US" dirty="0"/>
              <a:t>, </a:t>
            </a:r>
            <a:r>
              <a:rPr lang="en-US" dirty="0" err="1"/>
              <a:t>что</a:t>
            </a:r>
            <a:r>
              <a:rPr lang="en-US" dirty="0"/>
              <a:t> «</a:t>
            </a:r>
            <a:r>
              <a:rPr lang="en-US" dirty="0" err="1"/>
              <a:t>неязыковые</a:t>
            </a:r>
            <a:r>
              <a:rPr lang="en-US" dirty="0"/>
              <a:t>» </a:t>
            </a:r>
            <a:r>
              <a:rPr lang="en-US" dirty="0" err="1"/>
              <a:t>взрослые</a:t>
            </a:r>
            <a:r>
              <a:rPr lang="en-US" dirty="0"/>
              <a:t> </a:t>
            </a:r>
            <a:r>
              <a:rPr lang="en-US" dirty="0" err="1"/>
              <a:t>обучающиеся</a:t>
            </a:r>
            <a:r>
              <a:rPr lang="en-US" dirty="0"/>
              <a:t> </a:t>
            </a:r>
            <a:r>
              <a:rPr lang="en-US" dirty="0" err="1"/>
              <a:t>все-таки</a:t>
            </a:r>
            <a:r>
              <a:rPr lang="en-US" dirty="0"/>
              <a:t> </a:t>
            </a:r>
            <a:r>
              <a:rPr lang="en-US" dirty="0" err="1"/>
              <a:t>есть</a:t>
            </a:r>
            <a:r>
              <a:rPr lang="en-US" dirty="0"/>
              <a:t>, </a:t>
            </a:r>
            <a:r>
              <a:rPr lang="en-US" dirty="0" err="1"/>
              <a:t>но</a:t>
            </a:r>
            <a:r>
              <a:rPr lang="en-US" dirty="0"/>
              <a:t> </a:t>
            </a:r>
            <a:r>
              <a:rPr lang="en-US" dirty="0" err="1"/>
              <a:t>их</a:t>
            </a:r>
            <a:r>
              <a:rPr lang="en-US" dirty="0"/>
              <a:t> </a:t>
            </a:r>
            <a:r>
              <a:rPr lang="en-US" dirty="0" err="1"/>
              <a:t>немного</a:t>
            </a:r>
            <a:r>
              <a:rPr lang="en-US" dirty="0"/>
              <a:t>. </a:t>
            </a:r>
            <a:r>
              <a:rPr lang="en-US" dirty="0" err="1"/>
              <a:t>Из</a:t>
            </a:r>
            <a:r>
              <a:rPr lang="en-US" dirty="0"/>
              <a:t> </a:t>
            </a:r>
            <a:r>
              <a:rPr lang="en-US" dirty="0" err="1"/>
              <a:t>моих</a:t>
            </a:r>
            <a:r>
              <a:rPr lang="en-US" dirty="0"/>
              <a:t> </a:t>
            </a:r>
            <a:r>
              <a:rPr lang="en-US" dirty="0" err="1"/>
              <a:t>учеников</a:t>
            </a:r>
            <a:r>
              <a:rPr lang="en-US" dirty="0"/>
              <a:t> </a:t>
            </a:r>
            <a:r>
              <a:rPr lang="en-US" dirty="0" err="1"/>
              <a:t>таких</a:t>
            </a:r>
            <a:r>
              <a:rPr lang="en-US" dirty="0"/>
              <a:t> </a:t>
            </a:r>
            <a:r>
              <a:rPr lang="en-US" dirty="0" err="1"/>
              <a:t>было</a:t>
            </a:r>
            <a:r>
              <a:rPr lang="en-US" dirty="0"/>
              <a:t> </a:t>
            </a:r>
            <a:r>
              <a:rPr lang="en-US" dirty="0" err="1"/>
              <a:t>двое</a:t>
            </a:r>
            <a:r>
              <a:rPr lang="en-US" dirty="0"/>
              <a:t>, </a:t>
            </a:r>
            <a:r>
              <a:rPr lang="en-US" dirty="0" err="1"/>
              <a:t>остальные</a:t>
            </a:r>
            <a:r>
              <a:rPr lang="en-US" dirty="0"/>
              <a:t> </a:t>
            </a:r>
            <a:r>
              <a:rPr lang="en-US" dirty="0" err="1"/>
              <a:t>показали</a:t>
            </a:r>
            <a:r>
              <a:rPr lang="en-US" dirty="0"/>
              <a:t> </a:t>
            </a:r>
            <a:r>
              <a:rPr lang="en-US" dirty="0" err="1"/>
              <a:t>достаточно</a:t>
            </a:r>
            <a:r>
              <a:rPr lang="en-US" dirty="0"/>
              <a:t> </a:t>
            </a:r>
            <a:r>
              <a:rPr lang="en-US" dirty="0" err="1"/>
              <a:t>хорошие</a:t>
            </a:r>
            <a:r>
              <a:rPr lang="en-US" dirty="0"/>
              <a:t> </a:t>
            </a:r>
            <a:r>
              <a:rPr lang="en-US" dirty="0" err="1"/>
              <a:t>результаты</a:t>
            </a:r>
            <a:r>
              <a:rPr lang="en-US" dirty="0"/>
              <a:t>. </a:t>
            </a:r>
            <a:r>
              <a:rPr lang="en-US" dirty="0" err="1"/>
              <a:t>Конечно</a:t>
            </a:r>
            <a:r>
              <a:rPr lang="en-US" dirty="0"/>
              <a:t> </a:t>
            </a:r>
            <a:r>
              <a:rPr lang="en-US" dirty="0" err="1"/>
              <a:t>же</a:t>
            </a:r>
            <a:r>
              <a:rPr lang="en-US" dirty="0"/>
              <a:t>, </a:t>
            </a:r>
            <a:r>
              <a:rPr lang="en-US" b="1" dirty="0" err="1"/>
              <a:t>большое</a:t>
            </a:r>
            <a:r>
              <a:rPr lang="en-US" b="1" dirty="0"/>
              <a:t> </a:t>
            </a:r>
            <a:r>
              <a:rPr lang="en-US" b="1" dirty="0" err="1"/>
              <a:t>значение</a:t>
            </a:r>
            <a:r>
              <a:rPr lang="en-US" b="1" dirty="0"/>
              <a:t> в </a:t>
            </a:r>
            <a:r>
              <a:rPr lang="en-US" b="1" dirty="0" err="1"/>
              <a:t>этом</a:t>
            </a:r>
            <a:r>
              <a:rPr lang="en-US" b="1" dirty="0"/>
              <a:t> </a:t>
            </a:r>
            <a:r>
              <a:rPr lang="en-US" b="1" dirty="0" err="1"/>
              <a:t>случае</a:t>
            </a:r>
            <a:r>
              <a:rPr lang="en-US" b="1" dirty="0"/>
              <a:t> </a:t>
            </a:r>
            <a:r>
              <a:rPr lang="en-US" b="1" dirty="0" err="1"/>
              <a:t>имеют</a:t>
            </a:r>
            <a:r>
              <a:rPr lang="en-US" b="1" dirty="0"/>
              <a:t> </a:t>
            </a:r>
            <a:r>
              <a:rPr lang="en-US" b="1" dirty="0" err="1"/>
              <a:t>память</a:t>
            </a:r>
            <a:r>
              <a:rPr lang="en-US" b="1" dirty="0"/>
              <a:t> </a:t>
            </a:r>
            <a:r>
              <a:rPr lang="en-US" b="1" dirty="0" err="1"/>
              <a:t>человека</a:t>
            </a:r>
            <a:r>
              <a:rPr lang="en-US" b="1" dirty="0"/>
              <a:t>, </a:t>
            </a:r>
            <a:r>
              <a:rPr lang="en-US" b="1" dirty="0" err="1"/>
              <a:t>смекалка</a:t>
            </a:r>
            <a:r>
              <a:rPr lang="en-US" b="1" dirty="0"/>
              <a:t>, </a:t>
            </a:r>
            <a:r>
              <a:rPr lang="en-US" b="1" dirty="0" err="1"/>
              <a:t>языковая</a:t>
            </a:r>
            <a:r>
              <a:rPr lang="en-US" b="1" dirty="0"/>
              <a:t> </a:t>
            </a:r>
            <a:r>
              <a:rPr lang="en-US" b="1" dirty="0" err="1"/>
              <a:t>догадка</a:t>
            </a:r>
            <a:r>
              <a:rPr lang="en-US" b="1" dirty="0"/>
              <a:t>, </a:t>
            </a:r>
            <a:r>
              <a:rPr lang="en-US" b="1" dirty="0" err="1"/>
              <a:t>интуиция</a:t>
            </a:r>
            <a:r>
              <a:rPr lang="en-US" b="1" dirty="0"/>
              <a:t> и, </a:t>
            </a:r>
            <a:r>
              <a:rPr lang="en-US" b="1" dirty="0" err="1"/>
              <a:t>прежде</a:t>
            </a:r>
            <a:r>
              <a:rPr lang="en-US" b="1" dirty="0"/>
              <a:t> </a:t>
            </a:r>
            <a:r>
              <a:rPr lang="en-US" b="1" dirty="0" err="1"/>
              <a:t>всего</a:t>
            </a:r>
            <a:r>
              <a:rPr lang="en-US" b="1" dirty="0"/>
              <a:t>, </a:t>
            </a:r>
            <a:r>
              <a:rPr lang="en-US" b="1" dirty="0" err="1"/>
              <a:t>желание</a:t>
            </a:r>
            <a:r>
              <a:rPr lang="en-US" b="1" dirty="0"/>
              <a:t> </a:t>
            </a:r>
            <a:r>
              <a:rPr lang="en-US" b="1" dirty="0" err="1"/>
              <a:t>учиться</a:t>
            </a:r>
            <a:r>
              <a:rPr lang="en-US" b="1" dirty="0"/>
              <a:t> и </a:t>
            </a:r>
            <a:r>
              <a:rPr lang="en-US" b="1" dirty="0" err="1"/>
              <a:t>не</a:t>
            </a:r>
            <a:r>
              <a:rPr lang="en-US" b="1" dirty="0"/>
              <a:t> </a:t>
            </a:r>
            <a:r>
              <a:rPr lang="en-US" b="1" dirty="0" err="1"/>
              <a:t>лениться</a:t>
            </a:r>
            <a:r>
              <a:rPr lang="en-US" b="1" dirty="0"/>
              <a:t>, </a:t>
            </a:r>
            <a:r>
              <a:rPr lang="en-US" b="1" dirty="0" err="1"/>
              <a:t>уделять</a:t>
            </a:r>
            <a:r>
              <a:rPr lang="en-US" b="1" dirty="0"/>
              <a:t> </a:t>
            </a:r>
            <a:r>
              <a:rPr lang="en-US" b="1" dirty="0" err="1"/>
              <a:t>хотя</a:t>
            </a:r>
            <a:r>
              <a:rPr lang="en-US" b="1" dirty="0"/>
              <a:t> </a:t>
            </a:r>
            <a:r>
              <a:rPr lang="en-US" b="1" dirty="0" err="1"/>
              <a:t>бы</a:t>
            </a:r>
            <a:r>
              <a:rPr lang="en-US" b="1" dirty="0"/>
              <a:t> 30 </a:t>
            </a:r>
            <a:r>
              <a:rPr lang="en-US" b="1" dirty="0" err="1"/>
              <a:t>минут</a:t>
            </a:r>
            <a:r>
              <a:rPr lang="en-US" b="1" dirty="0"/>
              <a:t> в </a:t>
            </a:r>
            <a:r>
              <a:rPr lang="en-US" b="1" dirty="0" err="1"/>
              <a:t>день</a:t>
            </a:r>
            <a:r>
              <a:rPr lang="en-US" b="1" dirty="0"/>
              <a:t> </a:t>
            </a:r>
            <a:r>
              <a:rPr lang="en-US" b="1" dirty="0" err="1"/>
              <a:t>отработке</a:t>
            </a:r>
            <a:r>
              <a:rPr lang="en-US" b="1" dirty="0"/>
              <a:t> </a:t>
            </a:r>
            <a:r>
              <a:rPr lang="en-US" b="1" dirty="0" err="1"/>
              <a:t>трудностей</a:t>
            </a:r>
            <a:r>
              <a:rPr lang="en-US" dirty="0"/>
              <a:t>.       </a:t>
            </a:r>
            <a:endParaRPr lang="en-US" b="1" dirty="0"/>
          </a:p>
        </p:txBody>
      </p:sp>
      <p:pic>
        <p:nvPicPr>
          <p:cNvPr id="7" name="Content Placeholder 6">
            <a:extLst>
              <a:ext uri="{FF2B5EF4-FFF2-40B4-BE49-F238E27FC236}">
                <a16:creationId xmlns:a16="http://schemas.microsoft.com/office/drawing/2014/main" xmlns="" id="{C9414255-C836-4960-83DC-9BBAA5B1C3C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17947" b="-1"/>
          <a:stretch/>
        </p:blipFill>
        <p:spPr>
          <a:xfrm rot="5400000">
            <a:off x="8532321" y="2180566"/>
            <a:ext cx="3448850" cy="3152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3642876"/>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449580" y="324466"/>
            <a:ext cx="6586491" cy="1676603"/>
          </a:xfrm>
        </p:spPr>
        <p:txBody>
          <a:bodyPr vert="horz" lIns="91440" tIns="45720" rIns="91440" bIns="45720" rtlCol="0" anchor="ctr">
            <a:normAutofit/>
          </a:bodyPr>
          <a:lstStyle/>
          <a:p>
            <a:r>
              <a:rPr lang="en-US" sz="4000" b="1" dirty="0">
                <a:latin typeface="Times New Roman" panose="02020603050405020304" pitchFamily="18" charset="0"/>
                <a:cs typeface="Times New Roman" panose="02020603050405020304" pitchFamily="18" charset="0"/>
              </a:rPr>
              <a:t>Daniel Moschin </a:t>
            </a:r>
            <a:br>
              <a:rPr lang="en-US" sz="4000"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CDS CEE Lead, Microsoft</a:t>
            </a:r>
            <a:endParaRPr lang="en-US" sz="40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449580" y="1905000"/>
            <a:ext cx="6785839" cy="4777740"/>
          </a:xfrm>
        </p:spPr>
        <p:txBody>
          <a:bodyPr vert="horz" lIns="91440" tIns="45720" rIns="91440" bIns="45720" rtlCol="0">
            <a:normAutofit lnSpcReduction="10000"/>
          </a:bodyPr>
          <a:lstStyle/>
          <a:p>
            <a:pPr lvl="0">
              <a:lnSpc>
                <a:spcPct val="100000"/>
              </a:lnSpc>
            </a:pPr>
            <a:r>
              <a:rPr lang="en-US" sz="2800" b="1" i="1" dirty="0"/>
              <a:t>How did/does fluency in English help you in your career path?</a:t>
            </a:r>
            <a:endParaRPr lang="ru-RU" sz="2800" b="1" i="1" dirty="0"/>
          </a:p>
          <a:p>
            <a:pPr lvl="0">
              <a:lnSpc>
                <a:spcPct val="100000"/>
              </a:lnSpc>
            </a:pPr>
            <a:r>
              <a:rPr lang="en-US" sz="3200" b="1" dirty="0"/>
              <a:t>Fluency in English is absolutely crucial </a:t>
            </a:r>
            <a:r>
              <a:rPr lang="en-US" sz="3200" dirty="0"/>
              <a:t>for my career. My position’s success depends on being able to motivate or to convince other people about ideas, plans, investments. If I were not able to do this with the right level of agility in English, I would not have been able to drive any success.</a:t>
            </a:r>
            <a:endParaRPr lang="ru-RU" sz="3200" dirty="0"/>
          </a:p>
          <a:p>
            <a:pPr indent="-228600">
              <a:lnSpc>
                <a:spcPct val="100000"/>
              </a:lnSpc>
              <a:buFont typeface="Arial" panose="020B0604020202020204" pitchFamily="34" charset="0"/>
              <a:buChar char="•"/>
            </a:pPr>
            <a:endParaRPr lang="en-US" sz="3200" dirty="0"/>
          </a:p>
        </p:txBody>
      </p:sp>
      <p:pic>
        <p:nvPicPr>
          <p:cNvPr id="6" name="Content Placeholder 5">
            <a:extLst>
              <a:ext uri="{FF2B5EF4-FFF2-40B4-BE49-F238E27FC236}">
                <a16:creationId xmlns:a16="http://schemas.microsoft.com/office/drawing/2014/main" xmlns="" id="{334743F6-E971-4F70-BAF4-3DFC01F983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652" r="22653"/>
          <a:stretch/>
        </p:blipFill>
        <p:spPr>
          <a:xfrm>
            <a:off x="7556408" y="10"/>
            <a:ext cx="4635591" cy="6857990"/>
          </a:xfrm>
          <a:prstGeom prst="rect">
            <a:avLst/>
          </a:prstGeom>
          <a:effectLst/>
        </p:spPr>
      </p:pic>
    </p:spTree>
    <p:extLst>
      <p:ext uri="{BB962C8B-B14F-4D97-AF65-F5344CB8AC3E}">
        <p14:creationId xmlns:p14="http://schemas.microsoft.com/office/powerpoint/2010/main" val="3803176358"/>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46AC9-9FE8-4AB2-988D-EF21A6C4DBC8}"/>
              </a:ext>
            </a:extLst>
          </p:cNvPr>
          <p:cNvSpPr>
            <a:spLocks noGrp="1"/>
          </p:cNvSpPr>
          <p:nvPr>
            <p:ph type="title"/>
          </p:nvPr>
        </p:nvSpPr>
        <p:spPr>
          <a:xfrm>
            <a:off x="370156" y="83699"/>
            <a:ext cx="6586491" cy="1676603"/>
          </a:xfrm>
        </p:spPr>
        <p:txBody>
          <a:bodyPr vert="horz" lIns="91440" tIns="45720" rIns="91440" bIns="45720" rtlCol="0" anchor="ctr">
            <a:normAutofit/>
          </a:bodyPr>
          <a:lstStyle/>
          <a:p>
            <a:pPr>
              <a:lnSpc>
                <a:spcPct val="70000"/>
              </a:lnSpc>
            </a:pPr>
            <a:r>
              <a:rPr lang="en-US" sz="3700" b="1" dirty="0" err="1">
                <a:latin typeface="Times New Roman" panose="02020603050405020304" pitchFamily="18" charset="0"/>
                <a:cs typeface="Times New Roman" panose="02020603050405020304" pitchFamily="18" charset="0"/>
              </a:rPr>
              <a:t>Давыдова</a:t>
            </a:r>
            <a:r>
              <a:rPr lang="en-US" sz="3700" b="1" dirty="0">
                <a:latin typeface="Times New Roman" panose="02020603050405020304" pitchFamily="18" charset="0"/>
                <a:cs typeface="Times New Roman" panose="02020603050405020304" pitchFamily="18" charset="0"/>
              </a:rPr>
              <a:t> Ольга</a:t>
            </a:r>
            <a:r>
              <a:rPr lang="en-US" sz="3700" dirty="0">
                <a:latin typeface="Times New Roman" panose="02020603050405020304" pitchFamily="18" charset="0"/>
                <a:cs typeface="Times New Roman" panose="02020603050405020304" pitchFamily="18" charset="0"/>
              </a:rPr>
              <a:t/>
            </a:r>
            <a:br>
              <a:rPr lang="en-US" sz="37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Export Manager, East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Erfurt und Sohn, Germany</a:t>
            </a:r>
            <a:endParaRPr lang="en-US" sz="32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xmlns="" id="{846E1D61-1CCA-4734-8856-1C173740F0F6}"/>
              </a:ext>
            </a:extLst>
          </p:cNvPr>
          <p:cNvSpPr>
            <a:spLocks noGrp="1"/>
          </p:cNvSpPr>
          <p:nvPr>
            <p:ph sz="half" idx="2"/>
          </p:nvPr>
        </p:nvSpPr>
        <p:spPr>
          <a:xfrm>
            <a:off x="370156" y="1817528"/>
            <a:ext cx="6891256" cy="4400391"/>
          </a:xfrm>
        </p:spPr>
        <p:txBody>
          <a:bodyPr vert="horz" lIns="91440" tIns="45720" rIns="91440" bIns="45720" rtlCol="0">
            <a:normAutofit fontScale="92500" lnSpcReduction="10000"/>
          </a:bodyPr>
          <a:lstStyle/>
          <a:p>
            <a:pPr marL="0" indent="0">
              <a:buNone/>
            </a:pPr>
            <a:r>
              <a:rPr lang="en-US" sz="3200" b="1" i="1">
                <a:latin typeface="Times New Roman" pitchFamily="18" charset="0"/>
                <a:cs typeface="Times New Roman" pitchFamily="18" charset="0"/>
              </a:rPr>
              <a:t>Каким образом английский язык помогает Вам в карьере и </a:t>
            </a:r>
            <a:r>
              <a:rPr lang="ru-RU" sz="3200" b="1" i="1">
                <a:latin typeface="Times New Roman" pitchFamily="18" charset="0"/>
                <a:cs typeface="Times New Roman" pitchFamily="18" charset="0"/>
              </a:rPr>
              <a:t>жизни</a:t>
            </a:r>
            <a:r>
              <a:rPr lang="en-US" sz="3200" b="1" i="1">
                <a:latin typeface="Times New Roman" pitchFamily="18" charset="0"/>
                <a:cs typeface="Times New Roman" pitchFamily="18" charset="0"/>
              </a:rPr>
              <a:t>? </a:t>
            </a:r>
          </a:p>
          <a:p>
            <a:pPr marL="0" indent="0">
              <a:buNone/>
            </a:pPr>
            <a:r>
              <a:rPr lang="ru-RU" sz="3200"/>
              <a:t>Более интересная работа, более интересные должности, более высокая оплата, командировки в другие страны, общение с коллегами и партнерами во всему миру. </a:t>
            </a:r>
          </a:p>
          <a:p>
            <a:pPr marL="0" indent="0">
              <a:buNone/>
            </a:pPr>
            <a:r>
              <a:rPr lang="ru-RU" sz="3200"/>
              <a:t>Комфортное ощущение во время отпуска за границей, общение в социальных сетях на интересные темы в других странах.</a:t>
            </a:r>
          </a:p>
          <a:p>
            <a:pPr marL="0"/>
            <a:endParaRPr lang="en-US" sz="3600" dirty="0"/>
          </a:p>
        </p:txBody>
      </p:sp>
      <p:pic>
        <p:nvPicPr>
          <p:cNvPr id="6" name="Content Placeholder 5" descr="A person posing for the camera&#10;&#10;Description automatically generated">
            <a:extLst>
              <a:ext uri="{FF2B5EF4-FFF2-40B4-BE49-F238E27FC236}">
                <a16:creationId xmlns:a16="http://schemas.microsoft.com/office/drawing/2014/main" xmlns="" id="{CE254A8E-FE23-421B-8F64-B29BC39171C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0951" r="23199" b="-2"/>
          <a:stretch/>
        </p:blipFill>
        <p:spPr>
          <a:xfrm>
            <a:off x="7556409" y="640082"/>
            <a:ext cx="3995928" cy="5577837"/>
          </a:xfrm>
          <a:prstGeom prst="rect">
            <a:avLst/>
          </a:prstGeom>
          <a:effectLst/>
        </p:spPr>
      </p:pic>
    </p:spTree>
    <p:extLst>
      <p:ext uri="{BB962C8B-B14F-4D97-AF65-F5344CB8AC3E}">
        <p14:creationId xmlns:p14="http://schemas.microsoft.com/office/powerpoint/2010/main" val="3449025067"/>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648928" y="0"/>
            <a:ext cx="6586491" cy="1676603"/>
          </a:xfrm>
        </p:spPr>
        <p:txBody>
          <a:bodyPr vert="horz" lIns="91440" tIns="45720" rIns="91440" bIns="45720" rtlCol="0" anchor="ctr">
            <a:normAutofit/>
          </a:bodyPr>
          <a:lstStyle/>
          <a:p>
            <a:r>
              <a:rPr lang="en-US" sz="3600" b="1" dirty="0"/>
              <a:t>Daniel Moschin</a:t>
            </a:r>
            <a:br>
              <a:rPr lang="en-US" sz="3600" b="1" dirty="0"/>
            </a:br>
            <a:r>
              <a:rPr lang="en-US" sz="3600" b="1" dirty="0"/>
              <a:t>CDS CEE Lead, Microsoft</a:t>
            </a:r>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648928" y="1470660"/>
            <a:ext cx="6643412" cy="5090160"/>
          </a:xfrm>
        </p:spPr>
        <p:txBody>
          <a:bodyPr vert="horz" lIns="91440" tIns="45720" rIns="91440" bIns="45720" rtlCol="0">
            <a:normAutofit fontScale="92500" lnSpcReduction="20000"/>
          </a:bodyPr>
          <a:lstStyle/>
          <a:p>
            <a:pPr lvl="0" algn="just">
              <a:lnSpc>
                <a:spcPct val="150000"/>
              </a:lnSpc>
            </a:pPr>
            <a:r>
              <a:rPr lang="en-US" sz="2400" b="1" dirty="0"/>
              <a:t>What advantage do the Language skills add to the high school graduate who is not planning to become a linguist?</a:t>
            </a:r>
            <a:endParaRPr lang="ru-RU" sz="2400" b="1" dirty="0"/>
          </a:p>
          <a:p>
            <a:pPr lvl="0" algn="just">
              <a:lnSpc>
                <a:spcPct val="150000"/>
              </a:lnSpc>
            </a:pPr>
            <a:r>
              <a:rPr lang="en-US" sz="2400" dirty="0"/>
              <a:t>The world is becoming increasingly </a:t>
            </a:r>
            <a:r>
              <a:rPr lang="en-US" sz="2400" b="1" dirty="0"/>
              <a:t>global,</a:t>
            </a:r>
            <a:r>
              <a:rPr lang="en-US" sz="2400" dirty="0"/>
              <a:t> everywhere. The internet is revolutionizing every part of our life. The by far most important language on the internet is English, allowing to communicate with almost every human being. </a:t>
            </a:r>
            <a:r>
              <a:rPr lang="en-US" sz="2400" b="1" dirty="0"/>
              <a:t>Mastering English at a decent level enables your kids to learn faster than others, but also to have the advantage of being able to chose from more professional options once they finish school.</a:t>
            </a:r>
            <a:endParaRPr lang="ru-RU" sz="2400" b="1" dirty="0"/>
          </a:p>
          <a:p>
            <a:pPr lvl="0" algn="just">
              <a:lnSpc>
                <a:spcPct val="150000"/>
              </a:lnSpc>
            </a:pPr>
            <a:endParaRPr lang="en-US" sz="40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334743F6-E971-4F70-BAF4-3DFC01F983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652" r="22653"/>
          <a:stretch/>
        </p:blipFill>
        <p:spPr>
          <a:xfrm>
            <a:off x="7556408" y="10"/>
            <a:ext cx="4635591" cy="6857990"/>
          </a:xfrm>
          <a:prstGeom prst="rect">
            <a:avLst/>
          </a:prstGeom>
          <a:effectLst/>
        </p:spPr>
      </p:pic>
    </p:spTree>
    <p:extLst>
      <p:ext uri="{BB962C8B-B14F-4D97-AF65-F5344CB8AC3E}">
        <p14:creationId xmlns:p14="http://schemas.microsoft.com/office/powerpoint/2010/main" val="1770818019"/>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4873222" y="152856"/>
            <a:ext cx="6586491" cy="1676603"/>
          </a:xfrm>
        </p:spPr>
        <p:txBody>
          <a:bodyPr vert="horz" lIns="91440" tIns="45720" rIns="91440" bIns="45720" rtlCol="0" anchor="ctr">
            <a:normAutofit/>
          </a:bodyPr>
          <a:lstStyle/>
          <a:p>
            <a:r>
              <a:rPr lang="en-US" sz="3400" b="1" dirty="0"/>
              <a:t>Vesna Aksentijevic</a:t>
            </a:r>
            <a:br>
              <a:rPr lang="en-US" sz="3400" b="1" dirty="0"/>
            </a:br>
            <a:r>
              <a:rPr lang="en-US" sz="3400" b="1" dirty="0"/>
              <a:t>Entrepreneur, Business Consultant </a:t>
            </a:r>
            <a:r>
              <a:rPr lang="en-US" sz="3400" dirty="0"/>
              <a:t/>
            </a:r>
            <a:br>
              <a:rPr lang="en-US" sz="3400" dirty="0"/>
            </a:br>
            <a:endParaRPr lang="en-US" sz="3400" dirty="0"/>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4873222" y="1485579"/>
            <a:ext cx="6990926" cy="5030482"/>
          </a:xfrm>
        </p:spPr>
        <p:txBody>
          <a:bodyPr vert="horz" lIns="91440" tIns="45720" rIns="91440" bIns="45720" rtlCol="0">
            <a:noAutofit/>
          </a:bodyPr>
          <a:lstStyle/>
          <a:p>
            <a:pPr algn="just">
              <a:lnSpc>
                <a:spcPct val="100000"/>
              </a:lnSpc>
            </a:pPr>
            <a:r>
              <a:rPr lang="ru-RU" sz="2800" dirty="0">
                <a:latin typeface="Times New Roman" panose="02020603050405020304" pitchFamily="18" charset="0"/>
                <a:cs typeface="Times New Roman" panose="02020603050405020304" pitchFamily="18" charset="0"/>
              </a:rPr>
              <a:t>Students often choose to study abroad, same I did myself. No matter what country you chose across  the globe, there are always classes offered in English and in order to be able to study abroad, students need to provide a relevant proof of English knowledge. One of the famous test is TOEFL for example (TEST OF ENGLISH AS A FOREIGN LANGUAGE). </a:t>
            </a:r>
            <a:r>
              <a:rPr lang="ru-RU" sz="2800" b="1" dirty="0">
                <a:latin typeface="Times New Roman" panose="02020603050405020304" pitchFamily="18" charset="0"/>
                <a:cs typeface="Times New Roman" panose="02020603050405020304" pitchFamily="18" charset="0"/>
              </a:rPr>
              <a:t>To summarise, if you don't want to continue studies in your own country, and no matter the profession, good language knowledge is a must.</a:t>
            </a:r>
          </a:p>
          <a:p>
            <a:pPr algn="just">
              <a:lnSpc>
                <a:spcPct val="150000"/>
              </a:lnSpc>
            </a:pPr>
            <a:r>
              <a:rPr lang="en-US" sz="2400" dirty="0">
                <a:latin typeface="Times New Roman" panose="02020603050405020304" pitchFamily="18" charset="0"/>
                <a:cs typeface="Times New Roman" panose="02020603050405020304" pitchFamily="18" charset="0"/>
              </a:rPr>
              <a:t>.</a:t>
            </a:r>
          </a:p>
          <a:p>
            <a:pPr indent="-228600" algn="just">
              <a:lnSpc>
                <a:spcPct val="150000"/>
              </a:lnSpc>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8" name="Content Placeholder 7" descr="A person posing for the camera&#10;&#10;Description automatically generated">
            <a:extLst>
              <a:ext uri="{FF2B5EF4-FFF2-40B4-BE49-F238E27FC236}">
                <a16:creationId xmlns:a16="http://schemas.microsoft.com/office/drawing/2014/main" xmlns="" id="{996A175E-A63B-4E1A-94AF-2A507C8ECF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spTree>
    <p:extLst>
      <p:ext uri="{BB962C8B-B14F-4D97-AF65-F5344CB8AC3E}">
        <p14:creationId xmlns:p14="http://schemas.microsoft.com/office/powerpoint/2010/main" val="48302867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965431" y="187306"/>
            <a:ext cx="6586491" cy="1676603"/>
          </a:xfrm>
        </p:spPr>
        <p:txBody>
          <a:bodyPr vert="horz" lIns="91440" tIns="45720" rIns="91440" bIns="45720" rtlCol="0" anchor="ctr">
            <a:normAutofit/>
          </a:bodyPr>
          <a:lstStyle/>
          <a:p>
            <a:r>
              <a:rPr lang="en-US" sz="2800" b="1" dirty="0" err="1">
                <a:latin typeface="Times New Roman" panose="02020603050405020304" pitchFamily="18" charset="0"/>
                <a:cs typeface="Times New Roman" panose="02020603050405020304" pitchFamily="18" charset="0"/>
              </a:rPr>
              <a:t>Куртикова</a:t>
            </a:r>
            <a:r>
              <a:rPr lang="en-US" sz="2800" b="1" dirty="0">
                <a:latin typeface="Times New Roman" panose="02020603050405020304" pitchFamily="18" charset="0"/>
                <a:cs typeface="Times New Roman" panose="02020603050405020304" pitchFamily="18" charset="0"/>
              </a:rPr>
              <a:t> Ирина</a:t>
            </a:r>
            <a:br>
              <a:rPr lang="en-US" sz="28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HMD Global, Chief Finance Officer, RUCIS</a:t>
            </a:r>
            <a:endParaRPr lang="en-US" sz="2800"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xmlns="" id="{708B8D18-3F73-433C-AF8A-EF505DE513B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7941" r="26940" b="-1"/>
          <a:stretch/>
        </p:blipFill>
        <p:spPr>
          <a:xfrm>
            <a:off x="20" y="10"/>
            <a:ext cx="4635571" cy="6857990"/>
          </a:xfrm>
          <a:prstGeom prst="rect">
            <a:avLst/>
          </a:prstGeom>
          <a:effectLst/>
        </p:spPr>
      </p:pic>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4965433" y="1767840"/>
            <a:ext cx="6822707" cy="4902854"/>
          </a:xfrm>
        </p:spPr>
        <p:txBody>
          <a:bodyPr vert="horz" lIns="91440" tIns="45720" rIns="91440" bIns="45720" rtlCol="0">
            <a:normAutofit lnSpcReduction="10000"/>
          </a:bodyPr>
          <a:lstStyle/>
          <a:p>
            <a:pPr marL="0" lvl="0" indent="0" algn="just">
              <a:buNone/>
            </a:pPr>
            <a:r>
              <a:rPr lang="en-US" sz="2000" b="1" i="1" dirty="0" err="1"/>
              <a:t>Какие</a:t>
            </a:r>
            <a:r>
              <a:rPr lang="en-US" sz="2000" b="1" i="1" dirty="0"/>
              <a:t> "</a:t>
            </a:r>
            <a:r>
              <a:rPr lang="en-US" sz="2000" b="1" i="1" dirty="0" err="1"/>
              <a:t>плюсы</a:t>
            </a:r>
            <a:r>
              <a:rPr lang="en-US" sz="2000" b="1" i="1" dirty="0"/>
              <a:t>" </a:t>
            </a:r>
            <a:r>
              <a:rPr lang="en-US" sz="2000" b="1" i="1" dirty="0" err="1"/>
              <a:t>даёт</a:t>
            </a:r>
            <a:r>
              <a:rPr lang="en-US" sz="2000" b="1" i="1" dirty="0"/>
              <a:t> </a:t>
            </a:r>
            <a:r>
              <a:rPr lang="en-US" sz="2000" b="1" i="1" dirty="0" err="1"/>
              <a:t>знание</a:t>
            </a:r>
            <a:r>
              <a:rPr lang="en-US" sz="2000" b="1" i="1" dirty="0"/>
              <a:t> </a:t>
            </a:r>
            <a:r>
              <a:rPr lang="en-US" sz="2000" b="1" i="1" dirty="0" err="1"/>
              <a:t>английского</a:t>
            </a:r>
            <a:r>
              <a:rPr lang="en-US" sz="2000" b="1" i="1" dirty="0"/>
              <a:t> </a:t>
            </a:r>
            <a:r>
              <a:rPr lang="en-US" sz="2000" b="1" i="1" dirty="0" err="1"/>
              <a:t>языка</a:t>
            </a:r>
            <a:r>
              <a:rPr lang="en-US" sz="2000" b="1" i="1" dirty="0"/>
              <a:t> </a:t>
            </a:r>
            <a:r>
              <a:rPr lang="en-US" sz="2000" b="1" i="1" dirty="0" err="1"/>
              <a:t>выпускникам</a:t>
            </a:r>
            <a:r>
              <a:rPr lang="en-US" sz="2000" b="1" i="1" dirty="0"/>
              <a:t> </a:t>
            </a:r>
            <a:r>
              <a:rPr lang="en-US" sz="2000" b="1" i="1" dirty="0" err="1"/>
              <a:t>школ</a:t>
            </a:r>
            <a:r>
              <a:rPr lang="en-US" sz="2000" b="1" i="1" dirty="0"/>
              <a:t>, </a:t>
            </a:r>
            <a:r>
              <a:rPr lang="en-US" sz="2000" b="1" i="1" dirty="0" err="1"/>
              <a:t>которые</a:t>
            </a:r>
            <a:r>
              <a:rPr lang="en-US" sz="2000" b="1" i="1" dirty="0"/>
              <a:t> </a:t>
            </a:r>
            <a:r>
              <a:rPr lang="en-US" sz="2000" b="1" i="1" dirty="0" err="1"/>
              <a:t>не</a:t>
            </a:r>
            <a:r>
              <a:rPr lang="en-US" sz="2000" b="1" i="1" dirty="0"/>
              <a:t> </a:t>
            </a:r>
            <a:r>
              <a:rPr lang="en-US" sz="2000" b="1" i="1" dirty="0" err="1"/>
              <a:t>планируют</a:t>
            </a:r>
            <a:r>
              <a:rPr lang="en-US" sz="2000" b="1" i="1" dirty="0"/>
              <a:t> </a:t>
            </a:r>
            <a:r>
              <a:rPr lang="en-US" sz="2000" b="1" i="1" dirty="0" err="1"/>
              <a:t>поступление</a:t>
            </a:r>
            <a:r>
              <a:rPr lang="en-US" sz="2000" b="1" i="1" dirty="0"/>
              <a:t> </a:t>
            </a:r>
            <a:r>
              <a:rPr lang="en-US" sz="2000" b="1" i="1" dirty="0" err="1"/>
              <a:t>на</a:t>
            </a:r>
            <a:r>
              <a:rPr lang="en-US" sz="2000" b="1" i="1" dirty="0"/>
              <a:t> </a:t>
            </a:r>
            <a:r>
              <a:rPr lang="en-US" sz="2000" b="1" i="1" dirty="0" err="1"/>
              <a:t>специальность</a:t>
            </a:r>
            <a:r>
              <a:rPr lang="en-US" sz="2000" b="1" i="1" dirty="0"/>
              <a:t>, </a:t>
            </a:r>
            <a:r>
              <a:rPr lang="en-US" sz="2000" b="1" i="1" dirty="0" err="1"/>
              <a:t>связанную</a:t>
            </a:r>
            <a:r>
              <a:rPr lang="en-US" sz="2000" b="1" i="1" dirty="0"/>
              <a:t> с </a:t>
            </a:r>
            <a:r>
              <a:rPr lang="en-US" sz="2000" b="1" i="1" dirty="0" err="1"/>
              <a:t>иностранным</a:t>
            </a:r>
            <a:r>
              <a:rPr lang="en-US" sz="2000" b="1" i="1" dirty="0"/>
              <a:t> </a:t>
            </a:r>
            <a:r>
              <a:rPr lang="en-US" sz="2000" b="1" i="1" dirty="0" err="1"/>
              <a:t>языком</a:t>
            </a:r>
            <a:r>
              <a:rPr lang="en-US" sz="2000" b="1" i="1" dirty="0"/>
              <a:t>? </a:t>
            </a:r>
          </a:p>
          <a:p>
            <a:pPr marL="0" lvl="0" indent="0" algn="just">
              <a:lnSpc>
                <a:spcPct val="150000"/>
              </a:lnSpc>
              <a:buNone/>
            </a:pPr>
            <a:r>
              <a:rPr lang="en-US" sz="2000" dirty="0" err="1"/>
              <a:t>Знание</a:t>
            </a:r>
            <a:r>
              <a:rPr lang="en-US" sz="2000" dirty="0"/>
              <a:t> </a:t>
            </a:r>
            <a:r>
              <a:rPr lang="en-US" sz="2000" dirty="0" err="1"/>
              <a:t>английского</a:t>
            </a:r>
            <a:r>
              <a:rPr lang="en-US" sz="2000" dirty="0"/>
              <a:t> </a:t>
            </a:r>
            <a:r>
              <a:rPr lang="en-US" sz="2000" dirty="0" err="1"/>
              <a:t>языка</a:t>
            </a:r>
            <a:r>
              <a:rPr lang="en-US" sz="2000" dirty="0"/>
              <a:t> </a:t>
            </a:r>
            <a:r>
              <a:rPr lang="en-US" sz="2000" dirty="0" err="1"/>
              <a:t>уже</a:t>
            </a:r>
            <a:r>
              <a:rPr lang="en-US" sz="2000" dirty="0"/>
              <a:t> </a:t>
            </a:r>
            <a:r>
              <a:rPr lang="en-US" sz="2000" dirty="0" err="1"/>
              <a:t>не</a:t>
            </a:r>
            <a:r>
              <a:rPr lang="en-US" sz="2000" dirty="0"/>
              <a:t> </a:t>
            </a:r>
            <a:r>
              <a:rPr lang="en-US" sz="2000" dirty="0" err="1"/>
              <a:t>вызывает</a:t>
            </a:r>
            <a:r>
              <a:rPr lang="en-US" sz="2000" dirty="0"/>
              <a:t> </a:t>
            </a:r>
            <a:r>
              <a:rPr lang="en-US" sz="2000" dirty="0" err="1"/>
              <a:t>вопрос</a:t>
            </a:r>
            <a:r>
              <a:rPr lang="en-US" sz="2000" dirty="0"/>
              <a:t> — «а </a:t>
            </a:r>
            <a:r>
              <a:rPr lang="en-US" sz="2000" dirty="0" err="1"/>
              <a:t>надо</a:t>
            </a:r>
            <a:r>
              <a:rPr lang="en-US" sz="2000" dirty="0"/>
              <a:t>?», </a:t>
            </a:r>
            <a:r>
              <a:rPr lang="en-US" sz="2000" dirty="0" err="1"/>
              <a:t>только</a:t>
            </a:r>
            <a:r>
              <a:rPr lang="en-US" sz="2000" dirty="0"/>
              <a:t> «</a:t>
            </a:r>
            <a:r>
              <a:rPr lang="en-US" sz="2000" dirty="0" err="1"/>
              <a:t>на</a:t>
            </a:r>
            <a:r>
              <a:rPr lang="en-US" sz="2000" dirty="0"/>
              <a:t> </a:t>
            </a:r>
            <a:r>
              <a:rPr lang="en-US" sz="2000" dirty="0" err="1"/>
              <a:t>каком</a:t>
            </a:r>
            <a:r>
              <a:rPr lang="en-US" sz="2000" dirty="0"/>
              <a:t> </a:t>
            </a:r>
            <a:r>
              <a:rPr lang="en-US" sz="2000" dirty="0" err="1"/>
              <a:t>уровне</a:t>
            </a:r>
            <a:r>
              <a:rPr lang="en-US" sz="2000" dirty="0"/>
              <a:t>?». </a:t>
            </a:r>
            <a:r>
              <a:rPr lang="en-US" sz="2000" b="1" dirty="0" err="1"/>
              <a:t>Для</a:t>
            </a:r>
            <a:r>
              <a:rPr lang="en-US" sz="2000" b="1" dirty="0"/>
              <a:t> </a:t>
            </a:r>
            <a:r>
              <a:rPr lang="en-US" sz="2000" b="1" dirty="0" err="1"/>
              <a:t>детей</a:t>
            </a:r>
            <a:r>
              <a:rPr lang="en-US" sz="2000" b="1" dirty="0"/>
              <a:t> и </a:t>
            </a:r>
            <a:r>
              <a:rPr lang="en-US" sz="2000" b="1" dirty="0" err="1"/>
              <a:t>молодежи</a:t>
            </a:r>
            <a:r>
              <a:rPr lang="en-US" sz="2000" b="1" dirty="0"/>
              <a:t> </a:t>
            </a:r>
            <a:r>
              <a:rPr lang="en-US" sz="2000" b="1" dirty="0" err="1"/>
              <a:t>это</a:t>
            </a:r>
            <a:r>
              <a:rPr lang="en-US" sz="2000" b="1" dirty="0"/>
              <a:t> </a:t>
            </a:r>
            <a:r>
              <a:rPr lang="en-US" sz="2000" b="1" dirty="0" err="1"/>
              <a:t>уже</a:t>
            </a:r>
            <a:r>
              <a:rPr lang="en-US" sz="2000" b="1" dirty="0"/>
              <a:t> </a:t>
            </a:r>
            <a:r>
              <a:rPr lang="en-US" sz="2000" b="1" dirty="0" err="1"/>
              <a:t>как</a:t>
            </a:r>
            <a:r>
              <a:rPr lang="en-US" sz="2000" b="1" dirty="0"/>
              <a:t> hygiene factor </a:t>
            </a:r>
            <a:r>
              <a:rPr lang="en-US" sz="2000" dirty="0"/>
              <a:t>(</a:t>
            </a:r>
            <a:r>
              <a:rPr lang="en-US" sz="2000" dirty="0" err="1"/>
              <a:t>тот</a:t>
            </a:r>
            <a:r>
              <a:rPr lang="en-US" sz="2000" dirty="0"/>
              <a:t>, </a:t>
            </a:r>
            <a:r>
              <a:rPr lang="en-US" sz="2000" dirty="0" err="1"/>
              <a:t>который</a:t>
            </a:r>
            <a:r>
              <a:rPr lang="en-US" sz="2000" dirty="0"/>
              <a:t> </a:t>
            </a:r>
            <a:r>
              <a:rPr lang="en-US" sz="2000" dirty="0" err="1"/>
              <a:t>просто</a:t>
            </a:r>
            <a:r>
              <a:rPr lang="en-US" sz="2000" dirty="0"/>
              <a:t> </a:t>
            </a:r>
            <a:r>
              <a:rPr lang="en-US" sz="2000" dirty="0" err="1"/>
              <a:t>должен</a:t>
            </a:r>
            <a:r>
              <a:rPr lang="en-US" sz="2000" dirty="0"/>
              <a:t> </a:t>
            </a:r>
            <a:r>
              <a:rPr lang="en-US" sz="2000" dirty="0" err="1"/>
              <a:t>быть</a:t>
            </a:r>
            <a:r>
              <a:rPr lang="en-US" sz="2000" dirty="0"/>
              <a:t> и </a:t>
            </a:r>
            <a:r>
              <a:rPr lang="en-US" sz="2000" dirty="0" err="1"/>
              <a:t>работать</a:t>
            </a:r>
            <a:r>
              <a:rPr lang="en-US" sz="2000" dirty="0"/>
              <a:t>). </a:t>
            </a:r>
            <a:r>
              <a:rPr lang="en-US" sz="2000" dirty="0" err="1"/>
              <a:t>Не</a:t>
            </a:r>
            <a:r>
              <a:rPr lang="en-US" sz="2000" dirty="0"/>
              <a:t> </a:t>
            </a:r>
            <a:r>
              <a:rPr lang="en-US" sz="2000" dirty="0" err="1"/>
              <a:t>вызывает</a:t>
            </a:r>
            <a:r>
              <a:rPr lang="en-US" sz="2000" dirty="0"/>
              <a:t> </a:t>
            </a:r>
            <a:r>
              <a:rPr lang="en-US" sz="2000" dirty="0" err="1"/>
              <a:t>же</a:t>
            </a:r>
            <a:r>
              <a:rPr lang="en-US" sz="2000" dirty="0"/>
              <a:t> </a:t>
            </a:r>
            <a:r>
              <a:rPr lang="en-US" sz="2000" dirty="0" err="1"/>
              <a:t>вопрос</a:t>
            </a:r>
            <a:r>
              <a:rPr lang="en-US" sz="2000" dirty="0"/>
              <a:t> </a:t>
            </a:r>
            <a:r>
              <a:rPr lang="en-US" sz="2000" dirty="0" err="1"/>
              <a:t>умение</a:t>
            </a:r>
            <a:r>
              <a:rPr lang="en-US" sz="2000" dirty="0"/>
              <a:t> </a:t>
            </a:r>
            <a:r>
              <a:rPr lang="en-US" sz="2000" dirty="0" err="1"/>
              <a:t>читать</a:t>
            </a:r>
            <a:r>
              <a:rPr lang="en-US" sz="2000" dirty="0"/>
              <a:t> и </a:t>
            </a:r>
            <a:r>
              <a:rPr lang="en-US" sz="2000" dirty="0" err="1"/>
              <a:t>считать</a:t>
            </a:r>
            <a:r>
              <a:rPr lang="en-US" sz="2000" dirty="0"/>
              <a:t>. </a:t>
            </a:r>
            <a:r>
              <a:rPr lang="en-US" sz="2000" dirty="0" err="1"/>
              <a:t>Коммуникации</a:t>
            </a:r>
            <a:r>
              <a:rPr lang="en-US" sz="2000" dirty="0"/>
              <a:t>, </a:t>
            </a:r>
            <a:r>
              <a:rPr lang="en-US" sz="2000" dirty="0" err="1"/>
              <a:t>первоисточники</a:t>
            </a:r>
            <a:r>
              <a:rPr lang="en-US" sz="2000" dirty="0"/>
              <a:t> </a:t>
            </a:r>
            <a:r>
              <a:rPr lang="en-US" sz="2000" dirty="0" err="1"/>
              <a:t>информации</a:t>
            </a:r>
            <a:r>
              <a:rPr lang="en-US" sz="2000" dirty="0"/>
              <a:t>, </a:t>
            </a:r>
            <a:r>
              <a:rPr lang="en-US" sz="2000" dirty="0" err="1"/>
              <a:t>блоги</a:t>
            </a:r>
            <a:r>
              <a:rPr lang="en-US" sz="2000" dirty="0"/>
              <a:t> </a:t>
            </a:r>
            <a:r>
              <a:rPr lang="en-US" sz="2000" dirty="0" err="1"/>
              <a:t>мировых</a:t>
            </a:r>
            <a:r>
              <a:rPr lang="en-US" sz="2000" dirty="0"/>
              <a:t> </a:t>
            </a:r>
            <a:r>
              <a:rPr lang="en-US" sz="2000" dirty="0" err="1"/>
              <a:t>звезд</a:t>
            </a:r>
            <a:r>
              <a:rPr lang="en-US" sz="2000" dirty="0"/>
              <a:t> и </a:t>
            </a:r>
            <a:r>
              <a:rPr lang="en-US" sz="2000" dirty="0" err="1"/>
              <a:t>селебрити</a:t>
            </a:r>
            <a:r>
              <a:rPr lang="en-US" sz="2000" dirty="0"/>
              <a:t>, </a:t>
            </a:r>
            <a:r>
              <a:rPr lang="en-US" sz="2000" dirty="0" err="1"/>
              <a:t>интернет</a:t>
            </a:r>
            <a:r>
              <a:rPr lang="en-US" sz="2000" dirty="0"/>
              <a:t> — </a:t>
            </a:r>
            <a:r>
              <a:rPr lang="en-US" sz="2000" dirty="0" err="1"/>
              <a:t>базовые</a:t>
            </a:r>
            <a:r>
              <a:rPr lang="en-US" sz="2000" dirty="0"/>
              <a:t> </a:t>
            </a:r>
            <a:r>
              <a:rPr lang="en-US" sz="2000" dirty="0" err="1"/>
              <a:t>точки</a:t>
            </a:r>
            <a:r>
              <a:rPr lang="en-US" sz="2000" dirty="0"/>
              <a:t> </a:t>
            </a:r>
            <a:r>
              <a:rPr lang="en-US" sz="2000" dirty="0" err="1"/>
              <a:t>применения</a:t>
            </a:r>
            <a:r>
              <a:rPr lang="en-US" sz="2000" dirty="0"/>
              <a:t> </a:t>
            </a:r>
            <a:r>
              <a:rPr lang="en-US" sz="2000" dirty="0" err="1"/>
              <a:t>языка</a:t>
            </a:r>
            <a:r>
              <a:rPr lang="en-US" sz="2000" dirty="0"/>
              <a:t>. </a:t>
            </a:r>
            <a:r>
              <a:rPr lang="en-US" sz="2000" dirty="0" err="1"/>
              <a:t>Модно</a:t>
            </a:r>
            <a:r>
              <a:rPr lang="en-US" sz="2000" dirty="0"/>
              <a:t>, «в </a:t>
            </a:r>
            <a:r>
              <a:rPr lang="en-US" sz="2000" dirty="0" err="1"/>
              <a:t>теме</a:t>
            </a:r>
            <a:r>
              <a:rPr lang="en-US" sz="2000" dirty="0"/>
              <a:t>», </a:t>
            </a:r>
            <a:r>
              <a:rPr lang="en-US" sz="2000" dirty="0" err="1"/>
              <a:t>ты</a:t>
            </a:r>
            <a:r>
              <a:rPr lang="en-US" sz="2000" dirty="0"/>
              <a:t> «</a:t>
            </a:r>
            <a:r>
              <a:rPr lang="en-US" sz="2000" dirty="0" err="1"/>
              <a:t>продвинутый</a:t>
            </a:r>
            <a:r>
              <a:rPr lang="en-US" sz="2000" dirty="0"/>
              <a:t>»</a:t>
            </a:r>
            <a:r>
              <a:rPr lang="ru-RU" sz="2000" dirty="0"/>
              <a:t>,</a:t>
            </a:r>
            <a:r>
              <a:rPr lang="en-US" sz="2000" dirty="0"/>
              <a:t> </a:t>
            </a:r>
            <a:r>
              <a:rPr lang="en-US" sz="2000" b="1" dirty="0" err="1"/>
              <a:t>если</a:t>
            </a:r>
            <a:r>
              <a:rPr lang="en-US" sz="2000" b="1" dirty="0"/>
              <a:t> </a:t>
            </a:r>
            <a:r>
              <a:rPr lang="en-US" sz="2000" b="1" dirty="0" err="1"/>
              <a:t>понимаешь</a:t>
            </a:r>
            <a:r>
              <a:rPr lang="en-US" sz="2000" b="1" dirty="0"/>
              <a:t> и </a:t>
            </a:r>
            <a:r>
              <a:rPr lang="en-US" sz="2000" b="1" dirty="0" err="1"/>
              <a:t>знаешь</a:t>
            </a:r>
            <a:r>
              <a:rPr lang="en-US" sz="2000" b="1" dirty="0"/>
              <a:t> </a:t>
            </a:r>
            <a:r>
              <a:rPr lang="en-US" sz="2000" b="1" dirty="0" err="1"/>
              <a:t>язык</a:t>
            </a:r>
            <a:r>
              <a:rPr lang="en-US" sz="2000" b="1" dirty="0"/>
              <a:t> — </a:t>
            </a:r>
            <a:r>
              <a:rPr lang="en-US" sz="2000" b="1" dirty="0" err="1"/>
              <a:t>фактор</a:t>
            </a:r>
            <a:r>
              <a:rPr lang="en-US" sz="2000" b="1" dirty="0"/>
              <a:t> </a:t>
            </a:r>
            <a:r>
              <a:rPr lang="en-US" sz="2000" b="1" dirty="0" err="1"/>
              <a:t>высокой</a:t>
            </a:r>
            <a:r>
              <a:rPr lang="en-US" sz="2000" b="1" dirty="0"/>
              <a:t> </a:t>
            </a:r>
            <a:r>
              <a:rPr lang="en-US" sz="2000" b="1" dirty="0" err="1"/>
              <a:t>социализации</a:t>
            </a:r>
            <a:r>
              <a:rPr lang="en-US" sz="2000" b="1" dirty="0"/>
              <a:t> </a:t>
            </a:r>
            <a:r>
              <a:rPr lang="en-US" sz="2000" b="1" dirty="0" err="1"/>
              <a:t>подростков</a:t>
            </a:r>
            <a:r>
              <a:rPr lang="en-US" sz="2000" b="1" dirty="0"/>
              <a:t> и </a:t>
            </a:r>
            <a:r>
              <a:rPr lang="en-US" sz="2000" b="1" dirty="0" err="1"/>
              <a:t>молодежи</a:t>
            </a:r>
            <a:r>
              <a:rPr lang="en-US" sz="2000" b="1" dirty="0"/>
              <a:t>.  </a:t>
            </a:r>
          </a:p>
        </p:txBody>
      </p:sp>
    </p:spTree>
    <p:extLst>
      <p:ext uri="{BB962C8B-B14F-4D97-AF65-F5344CB8AC3E}">
        <p14:creationId xmlns:p14="http://schemas.microsoft.com/office/powerpoint/2010/main" val="419789336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58429" y="16962"/>
            <a:ext cx="11390671" cy="1455420"/>
          </a:xfrm>
        </p:spPr>
        <p:txBody>
          <a:bodyPr vert="horz" lIns="91440" tIns="45720" rIns="91440" bIns="45720" rtlCol="0" anchor="ctr">
            <a:normAutofit/>
          </a:bodyPr>
          <a:lstStyle/>
          <a:p>
            <a:r>
              <a:rPr lang="ru-RU" sz="3600" b="1" dirty="0">
                <a:latin typeface="+mn-lt"/>
              </a:rPr>
              <a:t>Олег Сычев, Финансовый директор, Mirato Asia LLC.</a:t>
            </a:r>
            <a:endParaRPr lang="en-US" sz="3600" b="1" dirty="0">
              <a:latin typeface="+mn-lt"/>
            </a:endParaRPr>
          </a:p>
        </p:txBody>
      </p:sp>
      <p:sp>
        <p:nvSpPr>
          <p:cNvPr id="5" name="Content Placeholder 4">
            <a:extLst>
              <a:ext uri="{FF2B5EF4-FFF2-40B4-BE49-F238E27FC236}">
                <a16:creationId xmlns:a16="http://schemas.microsoft.com/office/drawing/2014/main" xmlns="" id="{5C65BD13-D8AC-4836-890F-3316E341304C}"/>
              </a:ext>
            </a:extLst>
          </p:cNvPr>
          <p:cNvSpPr>
            <a:spLocks noGrp="1"/>
          </p:cNvSpPr>
          <p:nvPr>
            <p:ph sz="half" idx="1"/>
          </p:nvPr>
        </p:nvSpPr>
        <p:spPr>
          <a:xfrm>
            <a:off x="458429" y="1242062"/>
            <a:ext cx="11200172" cy="4997374"/>
          </a:xfrm>
        </p:spPr>
        <p:txBody>
          <a:bodyPr>
            <a:noAutofit/>
          </a:bodyPr>
          <a:lstStyle/>
          <a:p>
            <a:pPr marL="0" indent="0">
              <a:lnSpc>
                <a:spcPct val="150000"/>
              </a:lnSpc>
              <a:buNone/>
            </a:pPr>
            <a:r>
              <a:rPr lang="en-US" sz="2400" b="1" i="1" dirty="0" err="1">
                <a:latin typeface="Times New Roman" pitchFamily="18" charset="0"/>
                <a:cs typeface="Times New Roman" pitchFamily="18" charset="0"/>
              </a:rPr>
              <a:t>Какие</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плюсы</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даёт</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знание</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английского</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языка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выпускникам</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школ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которые</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не</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планируют</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поступление</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на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специальность</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связанную</a:t>
            </a:r>
            <a:r>
              <a:rPr lang="en-US" sz="2400" b="1" i="1" dirty="0">
                <a:latin typeface="Times New Roman" pitchFamily="18" charset="0"/>
                <a:cs typeface="Times New Roman" pitchFamily="18" charset="0"/>
              </a:rPr>
              <a:t> с </a:t>
            </a:r>
            <a:r>
              <a:rPr lang="en-US" sz="2400" b="1" i="1" dirty="0" err="1">
                <a:latin typeface="Times New Roman" pitchFamily="18" charset="0"/>
                <a:cs typeface="Times New Roman" pitchFamily="18" charset="0"/>
              </a:rPr>
              <a:t>иностранным</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языком</a:t>
            </a:r>
            <a:r>
              <a:rPr lang="en-US" sz="2400" b="1" i="1" dirty="0">
                <a:latin typeface="Times New Roman" pitchFamily="18" charset="0"/>
                <a:cs typeface="Times New Roman" pitchFamily="18" charset="0"/>
              </a:rPr>
              <a:t>? </a:t>
            </a:r>
          </a:p>
          <a:p>
            <a:pPr marL="0" indent="0">
              <a:lnSpc>
                <a:spcPct val="150000"/>
              </a:lnSpc>
              <a:buNone/>
            </a:pPr>
            <a:r>
              <a:rPr lang="ru-RU" sz="2400" dirty="0">
                <a:latin typeface="Times New Roman" pitchFamily="18" charset="0"/>
                <a:cs typeface="Times New Roman" pitchFamily="18" charset="0"/>
              </a:rPr>
              <a:t>Свобода (самое главное): альтернативная информация, кругозор, путешествия, друзья по всему миру, возможность учиться и жить за границей. Больший выбор оригинальных англ.: приложений, программ, курсов (переводы и адаптации с английского  часто неточны).</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Если привлекает работа в корпорации – английский язык будет плюсом.</a:t>
            </a:r>
            <a:br>
              <a:rPr lang="ru-RU" sz="2400" dirty="0">
                <a:latin typeface="Times New Roman" pitchFamily="18" charset="0"/>
                <a:cs typeface="Times New Roman" pitchFamily="18" charset="0"/>
              </a:rPr>
            </a:br>
            <a:r>
              <a:rPr lang="ru-RU" sz="2400" dirty="0"/>
              <a:t/>
            </a:r>
            <a:br>
              <a:rPr lang="ru-RU" sz="2400" dirty="0"/>
            </a:br>
            <a:endParaRPr lang="ru-RU" sz="2400" dirty="0"/>
          </a:p>
        </p:txBody>
      </p:sp>
      <p:pic>
        <p:nvPicPr>
          <p:cNvPr id="7" name="Picture 6">
            <a:extLst>
              <a:ext uri="{FF2B5EF4-FFF2-40B4-BE49-F238E27FC236}">
                <a16:creationId xmlns:a16="http://schemas.microsoft.com/office/drawing/2014/main" xmlns="" id="{F3761FD7-FEB7-4B85-A7EB-4DCEEA27D4F1}"/>
              </a:ext>
            </a:extLst>
          </p:cNvPr>
          <p:cNvPicPr>
            <a:picLocks noChangeAspect="1"/>
          </p:cNvPicPr>
          <p:nvPr/>
        </p:nvPicPr>
        <p:blipFill rotWithShape="1">
          <a:blip r:embed="rId3" cstate="print"/>
          <a:srcRect l="115" r="1611" b="-3"/>
          <a:stretch/>
        </p:blipFill>
        <p:spPr>
          <a:xfrm>
            <a:off x="10372159" y="5341620"/>
            <a:ext cx="1728400" cy="1455420"/>
          </a:xfrm>
          <a:prstGeom prst="rect">
            <a:avLst/>
          </a:prstGeom>
        </p:spPr>
      </p:pic>
    </p:spTree>
    <p:extLst>
      <p:ext uri="{BB962C8B-B14F-4D97-AF65-F5344CB8AC3E}">
        <p14:creationId xmlns:p14="http://schemas.microsoft.com/office/powerpoint/2010/main" val="672891753"/>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80675" y="-1"/>
            <a:ext cx="6586491" cy="1676603"/>
          </a:xfrm>
        </p:spPr>
        <p:txBody>
          <a:bodyPr vert="horz" lIns="91440" tIns="45720" rIns="91440" bIns="45720" rtlCol="0" anchor="ctr">
            <a:normAutofit/>
          </a:bodyPr>
          <a:lstStyle/>
          <a:p>
            <a:r>
              <a:rPr lang="en-US" sz="3200" b="1" dirty="0" err="1">
                <a:latin typeface="Times New Roman" panose="02020603050405020304" pitchFamily="18" charset="0"/>
                <a:cs typeface="Times New Roman" panose="02020603050405020304" pitchFamily="18" charset="0"/>
              </a:rPr>
              <a:t>Дидык</a:t>
            </a:r>
            <a:r>
              <a:rPr lang="en-US" sz="3200" b="1" dirty="0">
                <a:latin typeface="Times New Roman" panose="02020603050405020304" pitchFamily="18" charset="0"/>
                <a:cs typeface="Times New Roman" panose="02020603050405020304" pitchFamily="18" charset="0"/>
              </a:rPr>
              <a:t> Юлия, </a:t>
            </a:r>
            <a:r>
              <a:rPr lang="ru-RU" sz="3200" b="1" dirty="0">
                <a:latin typeface="Times New Roman" panose="02020603050405020304" pitchFamily="18" charset="0"/>
                <a:cs typeface="Times New Roman" panose="02020603050405020304" pitchFamily="18" charset="0"/>
              </a:rPr>
              <a:t>к.филол.н., </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доцент </a:t>
            </a:r>
            <a:r>
              <a:rPr lang="ru-RU" sz="2400" b="1">
                <a:latin typeface="Times New Roman" panose="02020603050405020304" pitchFamily="18" charset="0"/>
                <a:cs typeface="Times New Roman" panose="02020603050405020304" pitchFamily="18" charset="0"/>
              </a:rPr>
              <a:t>кафедры </a:t>
            </a:r>
            <a:r>
              <a:rPr lang="ru-RU" sz="2400" b="1" smtClean="0">
                <a:latin typeface="Times New Roman" panose="02020603050405020304" pitchFamily="18" charset="0"/>
                <a:cs typeface="Times New Roman" panose="02020603050405020304" pitchFamily="18" charset="0"/>
              </a:rPr>
              <a:t>«Перевод </a:t>
            </a:r>
            <a:r>
              <a:rPr lang="ru-RU" sz="2400" b="1">
                <a:latin typeface="Times New Roman" panose="02020603050405020304" pitchFamily="18" charset="0"/>
                <a:cs typeface="Times New Roman" panose="02020603050405020304" pitchFamily="18" charset="0"/>
              </a:rPr>
              <a:t>и </a:t>
            </a:r>
            <a:r>
              <a:rPr lang="ru-RU" sz="2400" b="1" smtClean="0">
                <a:latin typeface="Times New Roman" panose="02020603050405020304" pitchFamily="18" charset="0"/>
                <a:cs typeface="Times New Roman" panose="02020603050405020304" pitchFamily="18" charset="0"/>
              </a:rPr>
              <a:t>переводоведение» </a:t>
            </a:r>
            <a:r>
              <a:rPr lang="ru-RU" sz="2400" b="1" dirty="0">
                <a:latin typeface="Times New Roman" panose="02020603050405020304" pitchFamily="18" charset="0"/>
                <a:cs typeface="Times New Roman" panose="02020603050405020304" pitchFamily="18" charset="0"/>
              </a:rPr>
              <a:t>ПГУ, г.Пенза</a:t>
            </a:r>
            <a:endParaRPr lang="en-US" sz="2400" b="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312420" y="1676602"/>
            <a:ext cx="6923000" cy="5082540"/>
          </a:xfrm>
        </p:spPr>
        <p:txBody>
          <a:bodyPr vert="horz" lIns="91440" tIns="45720" rIns="91440" bIns="45720" rtlCol="0">
            <a:normAutofit/>
          </a:bodyPr>
          <a:lstStyle/>
          <a:p>
            <a:pPr marL="0" indent="0" algn="just">
              <a:lnSpc>
                <a:spcPct val="100000"/>
              </a:lnSpc>
              <a:buNone/>
            </a:pPr>
            <a:r>
              <a:rPr lang="en-US" dirty="0" err="1"/>
              <a:t>Знание</a:t>
            </a:r>
            <a:r>
              <a:rPr lang="en-US" dirty="0"/>
              <a:t> </a:t>
            </a:r>
            <a:r>
              <a:rPr lang="en-US" dirty="0" err="1"/>
              <a:t>английского</a:t>
            </a:r>
            <a:r>
              <a:rPr lang="en-US" dirty="0"/>
              <a:t> </a:t>
            </a:r>
            <a:r>
              <a:rPr lang="en-US" dirty="0" err="1"/>
              <a:t>языка</a:t>
            </a:r>
            <a:r>
              <a:rPr lang="en-US" dirty="0"/>
              <a:t> </a:t>
            </a:r>
            <a:r>
              <a:rPr lang="en-US" dirty="0" err="1"/>
              <a:t>существенно</a:t>
            </a:r>
            <a:r>
              <a:rPr lang="en-US" dirty="0"/>
              <a:t> </a:t>
            </a:r>
            <a:r>
              <a:rPr lang="en-US" dirty="0" err="1"/>
              <a:t>облегчает</a:t>
            </a:r>
            <a:r>
              <a:rPr lang="en-US" dirty="0"/>
              <a:t> </a:t>
            </a:r>
            <a:r>
              <a:rPr lang="en-US" dirty="0" err="1"/>
              <a:t>студенческую</a:t>
            </a:r>
            <a:r>
              <a:rPr lang="en-US" dirty="0"/>
              <a:t> </a:t>
            </a:r>
            <a:r>
              <a:rPr lang="en-US" dirty="0" err="1"/>
              <a:t>жизнь</a:t>
            </a:r>
            <a:r>
              <a:rPr lang="en-US" dirty="0"/>
              <a:t> </a:t>
            </a:r>
            <a:r>
              <a:rPr lang="en-US" err="1"/>
              <a:t>студентам</a:t>
            </a:r>
            <a:r>
              <a:rPr lang="en-US"/>
              <a:t> </a:t>
            </a:r>
            <a:r>
              <a:rPr lang="en-US" smtClean="0"/>
              <a:t>неязыковых </a:t>
            </a:r>
            <a:r>
              <a:rPr lang="en-US" dirty="0" err="1"/>
              <a:t>специальностей</a:t>
            </a:r>
            <a:r>
              <a:rPr lang="en-US" dirty="0"/>
              <a:t> </a:t>
            </a:r>
            <a:r>
              <a:rPr lang="en-US" dirty="0" err="1"/>
              <a:t>не</a:t>
            </a:r>
            <a:r>
              <a:rPr lang="en-US" dirty="0"/>
              <a:t> </a:t>
            </a:r>
            <a:r>
              <a:rPr lang="en-US" dirty="0" err="1"/>
              <a:t>только</a:t>
            </a:r>
            <a:r>
              <a:rPr lang="en-US" dirty="0"/>
              <a:t> в </a:t>
            </a:r>
            <a:r>
              <a:rPr lang="en-US" dirty="0" err="1"/>
              <a:t>плане</a:t>
            </a:r>
            <a:r>
              <a:rPr lang="en-US" dirty="0"/>
              <a:t> </a:t>
            </a:r>
            <a:r>
              <a:rPr lang="en-US" dirty="0" err="1"/>
              <a:t>фасилитации</a:t>
            </a:r>
            <a:r>
              <a:rPr lang="en-US" dirty="0"/>
              <a:t> </a:t>
            </a:r>
            <a:r>
              <a:rPr lang="en-US" dirty="0" err="1"/>
              <a:t>учебного</a:t>
            </a:r>
            <a:r>
              <a:rPr lang="en-US" dirty="0"/>
              <a:t> </a:t>
            </a:r>
            <a:r>
              <a:rPr lang="en-US" dirty="0" err="1"/>
              <a:t>процесса</a:t>
            </a:r>
            <a:r>
              <a:rPr lang="en-US" dirty="0"/>
              <a:t>, в </a:t>
            </a:r>
            <a:r>
              <a:rPr lang="en-US" dirty="0" err="1"/>
              <a:t>плане</a:t>
            </a:r>
            <a:r>
              <a:rPr lang="en-US" dirty="0"/>
              <a:t> </a:t>
            </a:r>
            <a:r>
              <a:rPr lang="en-US" dirty="0" err="1"/>
              <a:t>освоения</a:t>
            </a:r>
            <a:r>
              <a:rPr lang="en-US" dirty="0"/>
              <a:t> </a:t>
            </a:r>
            <a:r>
              <a:rPr lang="en-US" dirty="0" err="1"/>
              <a:t>программы</a:t>
            </a:r>
            <a:r>
              <a:rPr lang="en-US" dirty="0"/>
              <a:t> </a:t>
            </a:r>
            <a:r>
              <a:rPr lang="en-US" dirty="0" err="1"/>
              <a:t>по</a:t>
            </a:r>
            <a:r>
              <a:rPr lang="en-US" dirty="0"/>
              <a:t> </a:t>
            </a:r>
            <a:r>
              <a:rPr lang="en-US" dirty="0" err="1"/>
              <a:t>языку</a:t>
            </a:r>
            <a:r>
              <a:rPr lang="en-US" dirty="0"/>
              <a:t>, </a:t>
            </a:r>
            <a:r>
              <a:rPr lang="en-US" dirty="0" err="1"/>
              <a:t>но</a:t>
            </a:r>
            <a:r>
              <a:rPr lang="en-US" dirty="0"/>
              <a:t> и в </a:t>
            </a:r>
            <a:r>
              <a:rPr lang="en-US" dirty="0" err="1"/>
              <a:t>целом</a:t>
            </a:r>
            <a:r>
              <a:rPr lang="en-US" dirty="0"/>
              <a:t> </a:t>
            </a:r>
            <a:r>
              <a:rPr lang="en-US" dirty="0" err="1"/>
              <a:t>свидетельствует</a:t>
            </a:r>
            <a:r>
              <a:rPr lang="en-US" dirty="0"/>
              <a:t> </a:t>
            </a:r>
            <a:r>
              <a:rPr lang="en-US" dirty="0" err="1"/>
              <a:t>об</a:t>
            </a:r>
            <a:r>
              <a:rPr lang="en-US" dirty="0"/>
              <a:t> </a:t>
            </a:r>
            <a:r>
              <a:rPr lang="en-US" dirty="0" err="1"/>
              <a:t>интеллекте</a:t>
            </a:r>
            <a:r>
              <a:rPr lang="en-US" dirty="0"/>
              <a:t> </a:t>
            </a:r>
            <a:r>
              <a:rPr lang="en-US" dirty="0" err="1"/>
              <a:t>студента</a:t>
            </a:r>
            <a:r>
              <a:rPr lang="en-US" dirty="0"/>
              <a:t>. </a:t>
            </a:r>
            <a:r>
              <a:rPr lang="en-US" dirty="0" err="1"/>
              <a:t>По</a:t>
            </a:r>
            <a:r>
              <a:rPr lang="en-US" dirty="0"/>
              <a:t> </a:t>
            </a:r>
            <a:r>
              <a:rPr lang="en-US" dirty="0" err="1"/>
              <a:t>моему</a:t>
            </a:r>
            <a:r>
              <a:rPr lang="en-US" dirty="0"/>
              <a:t> </a:t>
            </a:r>
            <a:r>
              <a:rPr lang="en-US" dirty="0" err="1"/>
              <a:t>убеждению</a:t>
            </a:r>
            <a:r>
              <a:rPr lang="en-US" dirty="0"/>
              <a:t> и </a:t>
            </a:r>
            <a:r>
              <a:rPr lang="en-US" err="1"/>
              <a:t>опыту</a:t>
            </a:r>
            <a:r>
              <a:rPr lang="en-US"/>
              <a:t> </a:t>
            </a:r>
            <a:r>
              <a:rPr lang="en-US" smtClean="0"/>
              <a:t>работ</a:t>
            </a:r>
            <a:r>
              <a:rPr lang="ru-RU" smtClean="0"/>
              <a:t>ы</a:t>
            </a:r>
            <a:r>
              <a:rPr lang="en-US" smtClean="0"/>
              <a:t>, </a:t>
            </a:r>
            <a:r>
              <a:rPr lang="en-US" dirty="0" err="1"/>
              <a:t>могу</a:t>
            </a:r>
            <a:r>
              <a:rPr lang="en-US" dirty="0"/>
              <a:t> </a:t>
            </a:r>
            <a:r>
              <a:rPr lang="en-US" dirty="0" err="1"/>
              <a:t>сказать</a:t>
            </a:r>
            <a:r>
              <a:rPr lang="en-US" dirty="0"/>
              <a:t>, </a:t>
            </a:r>
            <a:r>
              <a:rPr lang="en-US" b="1" dirty="0" err="1"/>
              <a:t>что</a:t>
            </a:r>
            <a:r>
              <a:rPr lang="en-US" b="1" dirty="0"/>
              <a:t> </a:t>
            </a:r>
            <a:r>
              <a:rPr lang="en-US" b="1" dirty="0" err="1"/>
              <a:t>люди</a:t>
            </a:r>
            <a:r>
              <a:rPr lang="en-US" b="1" dirty="0"/>
              <a:t>, </a:t>
            </a:r>
            <a:r>
              <a:rPr lang="en-US" b="1" dirty="0" err="1"/>
              <a:t>способные</a:t>
            </a:r>
            <a:r>
              <a:rPr lang="en-US" b="1" dirty="0"/>
              <a:t> </a:t>
            </a:r>
            <a:r>
              <a:rPr lang="en-US" b="1" dirty="0" err="1"/>
              <a:t>освоить</a:t>
            </a:r>
            <a:r>
              <a:rPr lang="en-US" b="1" dirty="0"/>
              <a:t> </a:t>
            </a:r>
            <a:r>
              <a:rPr lang="en-US" b="1" dirty="0" err="1"/>
              <a:t>английский</a:t>
            </a:r>
            <a:r>
              <a:rPr lang="en-US" b="1" dirty="0"/>
              <a:t> </a:t>
            </a:r>
            <a:r>
              <a:rPr lang="en-US" b="1" dirty="0" err="1"/>
              <a:t>язык</a:t>
            </a:r>
            <a:r>
              <a:rPr lang="en-US" b="1" dirty="0"/>
              <a:t>, </a:t>
            </a:r>
            <a:r>
              <a:rPr lang="en-US" b="1" dirty="0" err="1"/>
              <a:t>могут</a:t>
            </a:r>
            <a:r>
              <a:rPr lang="en-US" b="1" dirty="0"/>
              <a:t> </a:t>
            </a:r>
            <a:r>
              <a:rPr lang="en-US" b="1" dirty="0" err="1"/>
              <a:t>освоить</a:t>
            </a:r>
            <a:r>
              <a:rPr lang="en-US" b="1" dirty="0"/>
              <a:t> </a:t>
            </a:r>
            <a:r>
              <a:rPr lang="en-US" b="1" dirty="0" err="1"/>
              <a:t>достаточно</a:t>
            </a:r>
            <a:r>
              <a:rPr lang="en-US" b="1" dirty="0"/>
              <a:t> </a:t>
            </a:r>
            <a:r>
              <a:rPr lang="en-US" b="1" dirty="0" err="1"/>
              <a:t>квалифицированно</a:t>
            </a:r>
            <a:r>
              <a:rPr lang="en-US" b="1" dirty="0"/>
              <a:t> и </a:t>
            </a:r>
            <a:r>
              <a:rPr lang="en-US" b="1" dirty="0" err="1"/>
              <a:t>любую</a:t>
            </a:r>
            <a:r>
              <a:rPr lang="en-US" b="1" dirty="0"/>
              <a:t> </a:t>
            </a:r>
            <a:r>
              <a:rPr lang="en-US" b="1" dirty="0" err="1"/>
              <a:t>профессию</a:t>
            </a:r>
            <a:r>
              <a:rPr lang="en-US" b="1" dirty="0"/>
              <a:t>. </a:t>
            </a:r>
          </a:p>
          <a:p>
            <a:pPr marL="0" algn="just">
              <a:lnSpc>
                <a:spcPct val="100000"/>
              </a:lnSpc>
            </a:pPr>
            <a:endParaRPr lang="en-US" b="1" dirty="0"/>
          </a:p>
        </p:txBody>
      </p:sp>
      <p:pic>
        <p:nvPicPr>
          <p:cNvPr id="8" name="Content Placeholder 7" descr="A picture containing person, man, holding, board&#10;&#10;Description automatically generated">
            <a:extLst>
              <a:ext uri="{FF2B5EF4-FFF2-40B4-BE49-F238E27FC236}">
                <a16:creationId xmlns:a16="http://schemas.microsoft.com/office/drawing/2014/main" xmlns="" id="{F7BDF11C-1464-4A13-B837-901ECCD62F5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3437" b="6437"/>
          <a:stretch/>
        </p:blipFill>
        <p:spPr>
          <a:xfrm rot="5400000">
            <a:off x="6445203" y="1111204"/>
            <a:ext cx="6858000" cy="4635591"/>
          </a:xfrm>
          <a:prstGeom prst="rect">
            <a:avLst/>
          </a:prstGeom>
          <a:effectLst/>
        </p:spPr>
      </p:pic>
    </p:spTree>
    <p:extLst>
      <p:ext uri="{BB962C8B-B14F-4D97-AF65-F5344CB8AC3E}">
        <p14:creationId xmlns:p14="http://schemas.microsoft.com/office/powerpoint/2010/main" val="2543085971"/>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3400" b="1" dirty="0"/>
              <a:t>Vesna Aksentijevic</a:t>
            </a:r>
            <a:br>
              <a:rPr lang="en-US" sz="3400" b="1" dirty="0"/>
            </a:br>
            <a:r>
              <a:rPr lang="en-US" sz="3400" b="1" dirty="0"/>
              <a:t>Entrepreneur, Business Consultant </a:t>
            </a:r>
            <a:r>
              <a:rPr lang="en-US" sz="3400" dirty="0"/>
              <a:t/>
            </a:r>
            <a:br>
              <a:rPr lang="en-US" sz="3400" dirty="0"/>
            </a:br>
            <a:endParaRPr lang="en-US" sz="3400" dirty="0"/>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4965432" y="1961990"/>
            <a:ext cx="6698931" cy="4523334"/>
          </a:xfrm>
        </p:spPr>
        <p:txBody>
          <a:bodyPr vert="horz" lIns="91440" tIns="45720" rIns="91440" bIns="45720" rtlCol="0">
            <a:normAutofit lnSpcReduction="10000"/>
          </a:bodyPr>
          <a:lstStyle/>
          <a:p>
            <a:pPr algn="just">
              <a:lnSpc>
                <a:spcPct val="150000"/>
              </a:lnSpc>
            </a:pPr>
            <a:r>
              <a:rPr lang="en-US" sz="2400" b="1" dirty="0"/>
              <a:t>How do you use English skills in your work?</a:t>
            </a:r>
          </a:p>
          <a:p>
            <a:pPr algn="just">
              <a:lnSpc>
                <a:spcPct val="150000"/>
              </a:lnSpc>
            </a:pPr>
            <a:r>
              <a:rPr lang="en-US" sz="2400" dirty="0"/>
              <a:t>I could definitely say there is a </a:t>
            </a:r>
            <a:r>
              <a:rPr lang="en-US" sz="2400" b="1" dirty="0"/>
              <a:t>daily use of English</a:t>
            </a:r>
            <a:r>
              <a:rPr lang="en-US" sz="2400" dirty="0"/>
              <a:t> language at my work: sometimes projects are fully in English but there is always at least a part of work done or written in English.</a:t>
            </a:r>
          </a:p>
          <a:p>
            <a:pPr algn="just">
              <a:lnSpc>
                <a:spcPct val="150000"/>
              </a:lnSpc>
            </a:pPr>
            <a:r>
              <a:rPr lang="en-US" sz="2400" dirty="0"/>
              <a:t>Also, when I have to </a:t>
            </a:r>
            <a:r>
              <a:rPr lang="en-US" sz="2400" b="1" dirty="0"/>
              <a:t>search for something specific</a:t>
            </a:r>
            <a:r>
              <a:rPr lang="en-US" sz="2400" dirty="0"/>
              <a:t> on internet, English is number 1 language used online.</a:t>
            </a:r>
          </a:p>
          <a:p>
            <a:pPr indent="-228600">
              <a:buFont typeface="Arial" panose="020B0604020202020204" pitchFamily="34" charset="0"/>
              <a:buChar char="•"/>
            </a:pPr>
            <a:endParaRPr lang="en-US" sz="2400" dirty="0"/>
          </a:p>
        </p:txBody>
      </p:sp>
      <p:pic>
        <p:nvPicPr>
          <p:cNvPr id="8" name="Content Placeholder 7" descr="A person posing for the camera&#10;&#10;Description automatically generated">
            <a:extLst>
              <a:ext uri="{FF2B5EF4-FFF2-40B4-BE49-F238E27FC236}">
                <a16:creationId xmlns:a16="http://schemas.microsoft.com/office/drawing/2014/main" xmlns="" id="{996A175E-A63B-4E1A-94AF-2A507C8ECF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spTree>
    <p:extLst>
      <p:ext uri="{BB962C8B-B14F-4D97-AF65-F5344CB8AC3E}">
        <p14:creationId xmlns:p14="http://schemas.microsoft.com/office/powerpoint/2010/main" val="1951979482"/>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366988" y="131261"/>
            <a:ext cx="7097979" cy="1676603"/>
          </a:xfrm>
        </p:spPr>
        <p:txBody>
          <a:bodyPr vert="horz" lIns="91440" tIns="45720" rIns="91440" bIns="45720" rtlCol="0" anchor="ctr">
            <a:normAutofit/>
          </a:bodyPr>
          <a:lstStyle/>
          <a:p>
            <a:r>
              <a:rPr lang="en-US" sz="3200" b="1" dirty="0" err="1">
                <a:latin typeface="Times New Roman" panose="02020603050405020304" pitchFamily="18" charset="0"/>
                <a:cs typeface="Times New Roman" panose="02020603050405020304" pitchFamily="18" charset="0"/>
              </a:rPr>
              <a:t>Куртикова</a:t>
            </a:r>
            <a:r>
              <a:rPr lang="en-US" sz="3200" b="1" dirty="0">
                <a:latin typeface="Times New Roman" panose="02020603050405020304" pitchFamily="18" charset="0"/>
                <a:cs typeface="Times New Roman" panose="02020603050405020304" pitchFamily="18" charset="0"/>
              </a:rPr>
              <a:t> Ирина</a:t>
            </a:r>
            <a:br>
              <a:rPr lang="en-US" sz="3200" b="1"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HMD Global, Chief Finance Officer, RUCIS</a:t>
            </a:r>
            <a:endParaRPr lang="en-US" sz="32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366989" y="1645920"/>
            <a:ext cx="7097979" cy="4831080"/>
          </a:xfrm>
        </p:spPr>
        <p:txBody>
          <a:bodyPr vert="horz" lIns="91440" tIns="45720" rIns="91440" bIns="45720" rtlCol="0">
            <a:noAutofit/>
          </a:bodyPr>
          <a:lstStyle/>
          <a:p>
            <a:pPr marL="0" lvl="0" indent="0" algn="just">
              <a:buNone/>
            </a:pPr>
            <a:r>
              <a:rPr lang="en-US" b="1" i="1" dirty="0" err="1">
                <a:latin typeface="Times New Roman" panose="02020603050405020304" pitchFamily="18" charset="0"/>
                <a:cs typeface="Times New Roman" panose="02020603050405020304" pitchFamily="18" charset="0"/>
              </a:rPr>
              <a:t>Как</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вы</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используете</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английский</a:t>
            </a:r>
            <a:r>
              <a:rPr lang="en-US" b="1" i="1" dirty="0">
                <a:latin typeface="Times New Roman" panose="02020603050405020304" pitchFamily="18" charset="0"/>
                <a:cs typeface="Times New Roman" panose="02020603050405020304" pitchFamily="18" charset="0"/>
              </a:rPr>
              <a:t> в </a:t>
            </a:r>
            <a:r>
              <a:rPr lang="en-US" b="1" i="1" dirty="0" err="1">
                <a:latin typeface="Times New Roman" panose="02020603050405020304" pitchFamily="18" charset="0"/>
                <a:cs typeface="Times New Roman" panose="02020603050405020304" pitchFamily="18" charset="0"/>
              </a:rPr>
              <a:t>своей</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работе</a:t>
            </a:r>
            <a:r>
              <a:rPr lang="en-US" b="1" i="1" dirty="0">
                <a:latin typeface="Times New Roman" panose="02020603050405020304" pitchFamily="18" charset="0"/>
                <a:cs typeface="Times New Roman" panose="02020603050405020304" pitchFamily="18" charset="0"/>
              </a:rPr>
              <a:t>? </a:t>
            </a:r>
          </a:p>
          <a:p>
            <a:pPr marL="0" lvl="0" indent="0" algn="just">
              <a:lnSpc>
                <a:spcPct val="150000"/>
              </a:lnSpc>
              <a:buNone/>
            </a:pPr>
            <a:r>
              <a:rPr lang="en-US" b="1" dirty="0" err="1">
                <a:latin typeface="Times New Roman" panose="02020603050405020304" pitchFamily="18" charset="0"/>
                <a:cs typeface="Times New Roman" panose="02020603050405020304" pitchFamily="18" charset="0"/>
              </a:rPr>
              <a:t>Английский</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основной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язык</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общения</a:t>
            </a:r>
            <a:r>
              <a:rPr lang="en-US" b="1" dirty="0">
                <a:latin typeface="Times New Roman" panose="02020603050405020304" pitchFamily="18" charset="0"/>
                <a:cs typeface="Times New Roman" panose="02020603050405020304" pitchFamily="18" charset="0"/>
              </a:rPr>
              <a:t> с </a:t>
            </a:r>
            <a:r>
              <a:rPr lang="en-US" b="1" dirty="0" err="1">
                <a:latin typeface="Times New Roman" panose="02020603050405020304" pitchFamily="18" charset="0"/>
                <a:cs typeface="Times New Roman" panose="02020603050405020304" pitchFamily="18" charset="0"/>
              </a:rPr>
              <a:t>иностранными</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коллегами</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из</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разных</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стран</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Вся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документация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официальная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переписка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идет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на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английском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языке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Встречи</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конференции</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презентации</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все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проводятся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на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английском</a:t>
            </a:r>
            <a:r>
              <a:rPr lang="en-US" dirty="0">
                <a:latin typeface="Times New Roman" panose="02020603050405020304" pitchFamily="18" charset="0"/>
                <a:cs typeface="Times New Roman" panose="02020603050405020304" pitchFamily="18" charset="0"/>
              </a:rPr>
              <a:t>!</a:t>
            </a:r>
          </a:p>
          <a:p>
            <a:pPr marL="0" lvl="0" indent="0" algn="just">
              <a:lnSpc>
                <a:spcPct val="150000"/>
              </a:lnSpc>
              <a:buNone/>
            </a:pPr>
            <a:endParaRPr lang="en-US" dirty="0">
              <a:latin typeface="Times New Roman" panose="02020603050405020304" pitchFamily="18" charset="0"/>
              <a:cs typeface="Times New Roman" panose="02020603050405020304" pitchFamily="18" charset="0"/>
            </a:endParaRPr>
          </a:p>
          <a:p>
            <a:pPr marL="0" algn="just"/>
            <a:endParaRPr lang="en-US" b="1"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xmlns="" id="{708B8D18-3F73-433C-AF8A-EF505DE513B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7941" r="26939" b="-1"/>
          <a:stretch/>
        </p:blipFill>
        <p:spPr>
          <a:xfrm>
            <a:off x="7556408" y="10"/>
            <a:ext cx="4635591" cy="6857990"/>
          </a:xfrm>
          <a:prstGeom prst="rect">
            <a:avLst/>
          </a:prstGeom>
          <a:effectLst/>
        </p:spPr>
      </p:pic>
    </p:spTree>
    <p:extLst>
      <p:ext uri="{BB962C8B-B14F-4D97-AF65-F5344CB8AC3E}">
        <p14:creationId xmlns:p14="http://schemas.microsoft.com/office/powerpoint/2010/main" val="1328231533"/>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46AC9-9FE8-4AB2-988D-EF21A6C4DBC8}"/>
              </a:ext>
            </a:extLst>
          </p:cNvPr>
          <p:cNvSpPr>
            <a:spLocks noGrp="1"/>
          </p:cNvSpPr>
          <p:nvPr>
            <p:ph type="title"/>
          </p:nvPr>
        </p:nvSpPr>
        <p:spPr>
          <a:xfrm>
            <a:off x="572879" y="314220"/>
            <a:ext cx="6586491" cy="1676603"/>
          </a:xfrm>
        </p:spPr>
        <p:txBody>
          <a:bodyPr vert="horz" lIns="91440" tIns="45720" rIns="91440" bIns="45720" rtlCol="0" anchor="ctr">
            <a:normAutofit/>
          </a:bodyPr>
          <a:lstStyle/>
          <a:p>
            <a:pPr>
              <a:lnSpc>
                <a:spcPct val="70000"/>
              </a:lnSpc>
            </a:pPr>
            <a:r>
              <a:rPr lang="en-US" sz="3700" b="1" dirty="0" err="1">
                <a:latin typeface="Times New Roman" panose="02020603050405020304" pitchFamily="18" charset="0"/>
                <a:cs typeface="Times New Roman" panose="02020603050405020304" pitchFamily="18" charset="0"/>
              </a:rPr>
              <a:t>Давыдова</a:t>
            </a:r>
            <a:r>
              <a:rPr lang="en-US" sz="3700" b="1" dirty="0">
                <a:latin typeface="Times New Roman" panose="02020603050405020304" pitchFamily="18" charset="0"/>
                <a:cs typeface="Times New Roman" panose="02020603050405020304" pitchFamily="18" charset="0"/>
              </a:rPr>
              <a:t> Ольга</a:t>
            </a:r>
            <a:r>
              <a:rPr lang="en-US" sz="3700" dirty="0">
                <a:latin typeface="Times New Roman" panose="02020603050405020304" pitchFamily="18" charset="0"/>
                <a:cs typeface="Times New Roman" panose="02020603050405020304" pitchFamily="18" charset="0"/>
              </a:rPr>
              <a:t/>
            </a:r>
            <a:br>
              <a:rPr lang="en-US" sz="37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Export Manager, East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Erfurt und Sohn, Germany</a:t>
            </a:r>
          </a:p>
        </p:txBody>
      </p:sp>
      <p:sp>
        <p:nvSpPr>
          <p:cNvPr id="4" name="Content Placeholder 3">
            <a:extLst>
              <a:ext uri="{FF2B5EF4-FFF2-40B4-BE49-F238E27FC236}">
                <a16:creationId xmlns:a16="http://schemas.microsoft.com/office/drawing/2014/main" xmlns="" id="{846E1D61-1CCA-4734-8856-1C173740F0F6}"/>
              </a:ext>
            </a:extLst>
          </p:cNvPr>
          <p:cNvSpPr>
            <a:spLocks noGrp="1"/>
          </p:cNvSpPr>
          <p:nvPr>
            <p:ph sz="half" idx="2"/>
          </p:nvPr>
        </p:nvSpPr>
        <p:spPr>
          <a:xfrm>
            <a:off x="506096" y="2184826"/>
            <a:ext cx="6720058" cy="3785419"/>
          </a:xfrm>
        </p:spPr>
        <p:txBody>
          <a:bodyPr vert="horz" lIns="91440" tIns="45720" rIns="91440" bIns="45720" rtlCol="0">
            <a:normAutofit/>
          </a:bodyPr>
          <a:lstStyle/>
          <a:p>
            <a:pPr marL="0" indent="0" algn="just">
              <a:buNone/>
            </a:pPr>
            <a:r>
              <a:rPr lang="en-US" sz="3200" dirty="0" err="1"/>
              <a:t>Практически</a:t>
            </a:r>
            <a:r>
              <a:rPr lang="en-US" sz="3200" dirty="0"/>
              <a:t> </a:t>
            </a:r>
            <a:r>
              <a:rPr lang="en-US" sz="3200" dirty="0" err="1"/>
              <a:t>все</a:t>
            </a:r>
            <a:r>
              <a:rPr lang="en-US" sz="3200" dirty="0"/>
              <a:t> </a:t>
            </a:r>
            <a:r>
              <a:rPr lang="en-US" sz="3200" dirty="0" err="1"/>
              <a:t>европейские</a:t>
            </a:r>
            <a:r>
              <a:rPr lang="en-US" sz="3200" dirty="0"/>
              <a:t> </a:t>
            </a:r>
            <a:r>
              <a:rPr lang="en-US" sz="3200" dirty="0" err="1"/>
              <a:t>компании</a:t>
            </a:r>
            <a:r>
              <a:rPr lang="en-US" sz="3200" dirty="0"/>
              <a:t> </a:t>
            </a:r>
            <a:r>
              <a:rPr lang="en-US" sz="3200" dirty="0" err="1"/>
              <a:t>ведут</a:t>
            </a:r>
            <a:r>
              <a:rPr lang="ru-RU" sz="3200" dirty="0"/>
              <a:t> </a:t>
            </a:r>
            <a:r>
              <a:rPr lang="en-US" sz="3200" dirty="0" err="1"/>
              <a:t>международную</a:t>
            </a:r>
            <a:r>
              <a:rPr lang="en-US" sz="3200" dirty="0"/>
              <a:t> </a:t>
            </a:r>
            <a:r>
              <a:rPr lang="en-US" sz="3200" dirty="0" err="1"/>
              <a:t>деятельность</a:t>
            </a:r>
            <a:r>
              <a:rPr lang="en-US" sz="3200" dirty="0"/>
              <a:t>. </a:t>
            </a:r>
            <a:r>
              <a:rPr lang="en-US" sz="3200" b="1" dirty="0" err="1"/>
              <a:t>Без</a:t>
            </a:r>
            <a:r>
              <a:rPr lang="en-US" sz="3200" b="1" dirty="0"/>
              <a:t> </a:t>
            </a:r>
            <a:r>
              <a:rPr lang="en-US" sz="3200" b="1" dirty="0" err="1"/>
              <a:t>английского</a:t>
            </a:r>
            <a:r>
              <a:rPr lang="en-US" sz="3200" b="1" dirty="0"/>
              <a:t> </a:t>
            </a:r>
            <a:r>
              <a:rPr lang="en-US" sz="3200" b="1" dirty="0" err="1"/>
              <a:t>языка</a:t>
            </a:r>
            <a:r>
              <a:rPr lang="en-US" sz="3200" b="1" dirty="0"/>
              <a:t> </a:t>
            </a:r>
            <a:r>
              <a:rPr lang="en-US" sz="3200" b="1" dirty="0" err="1"/>
              <a:t>было</a:t>
            </a:r>
            <a:r>
              <a:rPr lang="en-US" sz="3200" b="1" dirty="0"/>
              <a:t> </a:t>
            </a:r>
            <a:r>
              <a:rPr lang="en-US" sz="3200" b="1" dirty="0" err="1"/>
              <a:t>бы</a:t>
            </a:r>
            <a:r>
              <a:rPr lang="en-US" sz="3200" b="1" dirty="0"/>
              <a:t> </a:t>
            </a:r>
            <a:r>
              <a:rPr lang="en-US" sz="3200" b="1" dirty="0" err="1"/>
              <a:t>невозможно</a:t>
            </a:r>
            <a:r>
              <a:rPr lang="en-US" sz="3200" b="1" dirty="0"/>
              <a:t> </a:t>
            </a:r>
            <a:r>
              <a:rPr lang="en-US" sz="3200" b="1" dirty="0" err="1"/>
              <a:t>найти</a:t>
            </a:r>
            <a:r>
              <a:rPr lang="en-US" sz="3200" b="1" dirty="0"/>
              <a:t> </a:t>
            </a:r>
            <a:r>
              <a:rPr lang="en-US" sz="3200" b="1" dirty="0" err="1"/>
              <a:t>квалифицированную</a:t>
            </a:r>
            <a:r>
              <a:rPr lang="en-US" sz="3200" b="1" dirty="0"/>
              <a:t> </a:t>
            </a:r>
            <a:r>
              <a:rPr lang="en-US" sz="3200" b="1" dirty="0" err="1"/>
              <a:t>работу</a:t>
            </a:r>
            <a:r>
              <a:rPr lang="en-US" sz="3200" b="1" dirty="0"/>
              <a:t> в </a:t>
            </a:r>
            <a:r>
              <a:rPr lang="en-US" sz="3200" b="1" dirty="0" err="1"/>
              <a:t>международной</a:t>
            </a:r>
            <a:r>
              <a:rPr lang="en-US" sz="3200" b="1" dirty="0"/>
              <a:t> </a:t>
            </a:r>
            <a:r>
              <a:rPr lang="en-US" sz="3200" b="1" dirty="0" err="1"/>
              <a:t>компании</a:t>
            </a:r>
            <a:r>
              <a:rPr lang="en-US" sz="3200" b="1" dirty="0"/>
              <a:t> </a:t>
            </a:r>
            <a:r>
              <a:rPr lang="en-US" sz="3200" b="1" dirty="0" err="1"/>
              <a:t>или</a:t>
            </a:r>
            <a:r>
              <a:rPr lang="en-US" sz="3200" b="1" dirty="0"/>
              <a:t> </a:t>
            </a:r>
            <a:r>
              <a:rPr lang="en-US" sz="3200" b="1" dirty="0" err="1"/>
              <a:t>российской</a:t>
            </a:r>
            <a:r>
              <a:rPr lang="en-US" sz="3200" b="1" dirty="0"/>
              <a:t> </a:t>
            </a:r>
            <a:r>
              <a:rPr lang="en-US" sz="3200" b="1" dirty="0" err="1"/>
              <a:t>компании</a:t>
            </a:r>
            <a:r>
              <a:rPr lang="en-US" sz="3200" b="1" dirty="0"/>
              <a:t> с </a:t>
            </a:r>
            <a:r>
              <a:rPr lang="en-US" sz="3200" b="1" dirty="0" err="1"/>
              <a:t>внешне-экономической</a:t>
            </a:r>
            <a:r>
              <a:rPr lang="en-US" sz="3200" b="1" dirty="0"/>
              <a:t> </a:t>
            </a:r>
            <a:r>
              <a:rPr lang="en-US" sz="3200" b="1" dirty="0" err="1"/>
              <a:t>деятельностью</a:t>
            </a:r>
            <a:r>
              <a:rPr lang="en-US" sz="3200" dirty="0"/>
              <a:t>.</a:t>
            </a:r>
          </a:p>
          <a:p>
            <a:pPr marL="0"/>
            <a:endParaRPr lang="en-US" sz="3200" dirty="0"/>
          </a:p>
        </p:txBody>
      </p:sp>
      <p:pic>
        <p:nvPicPr>
          <p:cNvPr id="6" name="Content Placeholder 5" descr="A person posing for the camera&#10;&#10;Description automatically generated">
            <a:extLst>
              <a:ext uri="{FF2B5EF4-FFF2-40B4-BE49-F238E27FC236}">
                <a16:creationId xmlns:a16="http://schemas.microsoft.com/office/drawing/2014/main" xmlns="" id="{CE254A8E-FE23-421B-8F64-B29BC39171C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0951" r="23199" b="-2"/>
          <a:stretch/>
        </p:blipFill>
        <p:spPr>
          <a:xfrm>
            <a:off x="7556409" y="640082"/>
            <a:ext cx="3995928" cy="5577837"/>
          </a:xfrm>
          <a:prstGeom prst="rect">
            <a:avLst/>
          </a:prstGeom>
          <a:effectLst/>
        </p:spPr>
      </p:pic>
    </p:spTree>
    <p:extLst>
      <p:ext uri="{BB962C8B-B14F-4D97-AF65-F5344CB8AC3E}">
        <p14:creationId xmlns:p14="http://schemas.microsoft.com/office/powerpoint/2010/main" val="3517453518"/>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381000" y="38417"/>
            <a:ext cx="10965180" cy="1325563"/>
          </a:xfrm>
        </p:spPr>
        <p:txBody>
          <a:bodyPr vert="horz" lIns="91440" tIns="45720" rIns="91440" bIns="45720" rtlCol="0" anchor="ctr">
            <a:normAutofit/>
          </a:bodyPr>
          <a:lstStyle/>
          <a:p>
            <a:r>
              <a:rPr lang="en-US" sz="3600" b="1" dirty="0" err="1">
                <a:latin typeface="Times New Roman" panose="02020603050405020304" pitchFamily="18" charset="0"/>
                <a:cs typeface="Times New Roman" panose="02020603050405020304" pitchFamily="18" charset="0"/>
              </a:rPr>
              <a:t>Олег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Сычев</a:t>
            </a:r>
            <a:r>
              <a:rPr lang="ru-RU" sz="3600" b="1" dirty="0">
                <a:latin typeface="Times New Roman" panose="02020603050405020304" pitchFamily="18" charset="0"/>
                <a:cs typeface="Times New Roman" panose="02020603050405020304" pitchFamily="18" charset="0"/>
              </a:rPr>
              <a:t/>
            </a:r>
            <a:br>
              <a:rPr lang="ru-RU" sz="3600" b="1"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Финансовый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директор</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Mirato</a:t>
            </a:r>
            <a:r>
              <a:rPr lang="en-US" sz="3200" dirty="0">
                <a:latin typeface="Times New Roman" panose="02020603050405020304" pitchFamily="18" charset="0"/>
                <a:cs typeface="Times New Roman" panose="02020603050405020304" pitchFamily="18" charset="0"/>
              </a:rPr>
              <a:t> Asia LLC.</a:t>
            </a:r>
            <a:endParaRPr lang="en-US" sz="3200" b="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453239" y="1429702"/>
            <a:ext cx="7891621" cy="5230178"/>
          </a:xfrm>
        </p:spPr>
        <p:txBody>
          <a:bodyPr vert="horz" lIns="91440" tIns="45720" rIns="91440" bIns="45720" rtlCol="0">
            <a:normAutofit/>
          </a:bodyPr>
          <a:lstStyle/>
          <a:p>
            <a:pPr marL="0" lvl="0" indent="0">
              <a:buNone/>
            </a:pPr>
            <a:r>
              <a:rPr lang="en-US" b="1" i="1" dirty="0" err="1"/>
              <a:t>Как</a:t>
            </a:r>
            <a:r>
              <a:rPr lang="en-US" b="1" i="1" dirty="0"/>
              <a:t> </a:t>
            </a:r>
            <a:r>
              <a:rPr lang="en-US" b="1" i="1" dirty="0" err="1"/>
              <a:t>вы</a:t>
            </a:r>
            <a:r>
              <a:rPr lang="en-US" b="1" i="1" dirty="0"/>
              <a:t> </a:t>
            </a:r>
            <a:r>
              <a:rPr lang="en-US" b="1" i="1" dirty="0" err="1"/>
              <a:t>используете</a:t>
            </a:r>
            <a:r>
              <a:rPr lang="en-US" b="1" i="1" dirty="0"/>
              <a:t> </a:t>
            </a:r>
            <a:r>
              <a:rPr lang="en-US" b="1" i="1" dirty="0" err="1"/>
              <a:t>английский</a:t>
            </a:r>
            <a:r>
              <a:rPr lang="en-US" b="1" i="1" dirty="0"/>
              <a:t> в </a:t>
            </a:r>
            <a:r>
              <a:rPr lang="en-US" b="1" i="1" dirty="0" err="1"/>
              <a:t>своей</a:t>
            </a:r>
            <a:r>
              <a:rPr lang="en-US" b="1" i="1" dirty="0"/>
              <a:t> </a:t>
            </a:r>
            <a:r>
              <a:rPr lang="en-US" b="1" i="1" dirty="0" err="1"/>
              <a:t>работе</a:t>
            </a:r>
            <a:r>
              <a:rPr lang="en-US" b="1" i="1" dirty="0"/>
              <a:t>? </a:t>
            </a:r>
          </a:p>
          <a:p>
            <a:pPr marL="0" lvl="0" indent="0">
              <a:lnSpc>
                <a:spcPct val="160000"/>
              </a:lnSpc>
              <a:buNone/>
            </a:pPr>
            <a:r>
              <a:rPr lang="en-US" sz="3200" b="1" dirty="0" err="1"/>
              <a:t>Общение</a:t>
            </a:r>
            <a:r>
              <a:rPr lang="en-US" sz="3200" b="1" dirty="0"/>
              <a:t> (</a:t>
            </a:r>
            <a:r>
              <a:rPr lang="en-US" sz="3200" b="1" dirty="0" err="1"/>
              <a:t>устно</a:t>
            </a:r>
            <a:r>
              <a:rPr lang="en-US" sz="3200" b="1" dirty="0"/>
              <a:t> /</a:t>
            </a:r>
            <a:r>
              <a:rPr lang="en-US" sz="3200" b="1" dirty="0" err="1"/>
              <a:t>письменно</a:t>
            </a:r>
            <a:r>
              <a:rPr lang="en-US" sz="3200" b="1" dirty="0"/>
              <a:t>, </a:t>
            </a:r>
            <a:r>
              <a:rPr lang="en-US" sz="3200" b="1" dirty="0" err="1"/>
              <a:t>отчеты</a:t>
            </a:r>
            <a:r>
              <a:rPr lang="en-US" sz="3200" b="1" dirty="0"/>
              <a:t> / </a:t>
            </a:r>
            <a:r>
              <a:rPr lang="en-US" sz="3200" b="1" dirty="0" err="1"/>
              <a:t>презентации</a:t>
            </a:r>
            <a:r>
              <a:rPr lang="en-US" sz="3200" b="1" dirty="0"/>
              <a:t>):</a:t>
            </a:r>
            <a:r>
              <a:rPr lang="en-US" sz="3200" dirty="0"/>
              <a:t/>
            </a:r>
            <a:br>
              <a:rPr lang="en-US" sz="3200" dirty="0"/>
            </a:br>
            <a:r>
              <a:rPr lang="en-US" sz="3200" dirty="0"/>
              <a:t>- </a:t>
            </a:r>
            <a:r>
              <a:rPr lang="ru-RU" sz="3200" dirty="0"/>
              <a:t>общение со</a:t>
            </a:r>
            <a:r>
              <a:rPr lang="en-US" sz="3200" dirty="0"/>
              <a:t> </a:t>
            </a:r>
            <a:r>
              <a:rPr lang="en-US" sz="3200" dirty="0" err="1"/>
              <a:t>штаб-квартирой</a:t>
            </a:r>
            <a:r>
              <a:rPr lang="en-US" sz="3200" dirty="0"/>
              <a:t> (</a:t>
            </a:r>
            <a:r>
              <a:rPr lang="en-US" sz="3200" dirty="0" err="1"/>
              <a:t>Италия</a:t>
            </a:r>
            <a:r>
              <a:rPr lang="en-US" sz="3200" dirty="0"/>
              <a:t>)</a:t>
            </a:r>
            <a:r>
              <a:rPr lang="ru-RU" sz="3200" dirty="0"/>
              <a:t>;</a:t>
            </a:r>
            <a:r>
              <a:rPr lang="en-US" sz="3200" dirty="0"/>
              <a:t/>
            </a:r>
            <a:br>
              <a:rPr lang="en-US" sz="3200" dirty="0"/>
            </a:br>
            <a:r>
              <a:rPr lang="en-US" sz="3200" dirty="0"/>
              <a:t>- </a:t>
            </a:r>
            <a:r>
              <a:rPr lang="ru-RU" sz="3200" dirty="0"/>
              <a:t>взаимодействие с а</a:t>
            </a:r>
            <a:r>
              <a:rPr lang="en-US" sz="3200" dirty="0" err="1"/>
              <a:t>удитор</a:t>
            </a:r>
            <a:r>
              <a:rPr lang="ru-RU" sz="3200" dirty="0"/>
              <a:t>ами;</a:t>
            </a:r>
            <a:r>
              <a:rPr lang="en-US" sz="3200" dirty="0"/>
              <a:t/>
            </a:r>
            <a:br>
              <a:rPr lang="en-US" sz="3200" dirty="0"/>
            </a:br>
            <a:r>
              <a:rPr lang="en-US" sz="3200" dirty="0"/>
              <a:t>- </a:t>
            </a:r>
            <a:r>
              <a:rPr lang="ru-RU" sz="3200" dirty="0"/>
              <a:t>работа с западными</a:t>
            </a:r>
            <a:r>
              <a:rPr lang="en-US" sz="3200" dirty="0"/>
              <a:t> </a:t>
            </a:r>
            <a:r>
              <a:rPr lang="en-US" sz="3200" dirty="0" err="1"/>
              <a:t>банк</a:t>
            </a:r>
            <a:r>
              <a:rPr lang="ru-RU" sz="3200" dirty="0"/>
              <a:t>ами.</a:t>
            </a:r>
            <a:endParaRPr lang="en-US" sz="3200" dirty="0"/>
          </a:p>
        </p:txBody>
      </p:sp>
      <p:pic>
        <p:nvPicPr>
          <p:cNvPr id="23" name="Picture 22">
            <a:extLst>
              <a:ext uri="{FF2B5EF4-FFF2-40B4-BE49-F238E27FC236}">
                <a16:creationId xmlns:a16="http://schemas.microsoft.com/office/drawing/2014/main" xmlns="" id="{EB9A86C2-0A2B-478B-A47B-79B98AFB1707}"/>
              </a:ext>
            </a:extLst>
          </p:cNvPr>
          <p:cNvPicPr>
            <a:picLocks noChangeAspect="1"/>
          </p:cNvPicPr>
          <p:nvPr/>
        </p:nvPicPr>
        <p:blipFill rotWithShape="1">
          <a:blip r:embed="rId3" cstate="print"/>
          <a:srcRect l="115" r="1611" b="-3"/>
          <a:stretch/>
        </p:blipFill>
        <p:spPr>
          <a:xfrm>
            <a:off x="7940168" y="38417"/>
            <a:ext cx="4095901" cy="3449002"/>
          </a:xfrm>
          <a:prstGeom prst="rect">
            <a:avLst/>
          </a:prstGeom>
        </p:spPr>
      </p:pic>
    </p:spTree>
    <p:extLst>
      <p:ext uri="{BB962C8B-B14F-4D97-AF65-F5344CB8AC3E}">
        <p14:creationId xmlns:p14="http://schemas.microsoft.com/office/powerpoint/2010/main" val="1115383166"/>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782551" y="-1"/>
            <a:ext cx="7287529" cy="1356361"/>
          </a:xfrm>
        </p:spPr>
        <p:txBody>
          <a:bodyPr vert="horz" lIns="91440" tIns="45720" rIns="91440" bIns="45720" rtlCol="0" anchor="ctr">
            <a:normAutofit/>
          </a:bodyPr>
          <a:lstStyle/>
          <a:p>
            <a:r>
              <a:rPr lang="en-US" sz="2400" b="1" dirty="0" err="1">
                <a:latin typeface="Times New Roman" panose="02020603050405020304" pitchFamily="18" charset="0"/>
                <a:cs typeface="Times New Roman" panose="02020603050405020304" pitchFamily="18" charset="0"/>
              </a:rPr>
              <a:t>Дидык</a:t>
            </a:r>
            <a:r>
              <a:rPr lang="en-US" sz="2400" b="1" dirty="0">
                <a:latin typeface="Times New Roman" panose="02020603050405020304" pitchFamily="18" charset="0"/>
                <a:cs typeface="Times New Roman" panose="02020603050405020304" pitchFamily="18" charset="0"/>
              </a:rPr>
              <a:t> Юлия, </a:t>
            </a:r>
            <a:r>
              <a:rPr lang="ru-RU" sz="2400" b="1" dirty="0">
                <a:latin typeface="Times New Roman" panose="02020603050405020304" pitchFamily="18" charset="0"/>
                <a:cs typeface="Times New Roman" panose="02020603050405020304" pitchFamily="18" charset="0"/>
              </a:rPr>
              <a:t>к.филол.н., </a:t>
            </a:r>
            <a:br>
              <a:rPr lang="ru-RU" sz="2400" b="1"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доцент </a:t>
            </a:r>
            <a:r>
              <a:rPr lang="ru-RU" sz="2400">
                <a:latin typeface="Times New Roman" panose="02020603050405020304" pitchFamily="18" charset="0"/>
                <a:cs typeface="Times New Roman" panose="02020603050405020304" pitchFamily="18" charset="0"/>
              </a:rPr>
              <a:t>кафедры </a:t>
            </a:r>
            <a:r>
              <a:rPr lang="ru-RU" sz="2400" smtClean="0">
                <a:latin typeface="Times New Roman" panose="02020603050405020304" pitchFamily="18" charset="0"/>
                <a:cs typeface="Times New Roman" panose="02020603050405020304" pitchFamily="18" charset="0"/>
              </a:rPr>
              <a:t>«Перевод </a:t>
            </a:r>
            <a:r>
              <a:rPr lang="ru-RU" sz="2400">
                <a:latin typeface="Times New Roman" panose="02020603050405020304" pitchFamily="18" charset="0"/>
                <a:cs typeface="Times New Roman" panose="02020603050405020304" pitchFamily="18" charset="0"/>
              </a:rPr>
              <a:t>и </a:t>
            </a:r>
            <a:r>
              <a:rPr lang="ru-RU" sz="2400" smtClean="0">
                <a:latin typeface="Times New Roman" panose="02020603050405020304" pitchFamily="18" charset="0"/>
                <a:cs typeface="Times New Roman" panose="02020603050405020304" pitchFamily="18" charset="0"/>
              </a:rPr>
              <a:t>переводоведение» </a:t>
            </a:r>
            <a:r>
              <a:rPr lang="ru-RU" sz="2400" dirty="0">
                <a:latin typeface="Times New Roman" panose="02020603050405020304" pitchFamily="18" charset="0"/>
                <a:cs typeface="Times New Roman" panose="02020603050405020304" pitchFamily="18" charset="0"/>
              </a:rPr>
              <a:t>ПГУ, г.Пенза</a:t>
            </a:r>
            <a:endParaRPr lang="en-US" sz="2400" dirty="0"/>
          </a:p>
        </p:txBody>
      </p:sp>
      <p:pic>
        <p:nvPicPr>
          <p:cNvPr id="7" name="Content Placeholder 6">
            <a:extLst>
              <a:ext uri="{FF2B5EF4-FFF2-40B4-BE49-F238E27FC236}">
                <a16:creationId xmlns:a16="http://schemas.microsoft.com/office/drawing/2014/main" xmlns="" id="{C9414255-C836-4960-83DC-9BBAA5B1C3C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604" b="7271"/>
          <a:stretch/>
        </p:blipFill>
        <p:spPr>
          <a:xfrm rot="5400000">
            <a:off x="-1111204" y="1111204"/>
            <a:ext cx="6858000" cy="4635591"/>
          </a:xfrm>
          <a:prstGeom prst="rect">
            <a:avLst/>
          </a:prstGeom>
          <a:effectLst/>
        </p:spPr>
      </p:pic>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4782551" y="1173480"/>
            <a:ext cx="7097029" cy="5250180"/>
          </a:xfrm>
        </p:spPr>
        <p:txBody>
          <a:bodyPr vert="horz" lIns="91440" tIns="45720" rIns="91440" bIns="45720" rtlCol="0">
            <a:normAutofit fontScale="92500" lnSpcReduction="10000"/>
          </a:bodyPr>
          <a:lstStyle/>
          <a:p>
            <a:pPr marL="0" indent="0" algn="just">
              <a:lnSpc>
                <a:spcPct val="150000"/>
              </a:lnSpc>
              <a:buNone/>
            </a:pPr>
            <a:r>
              <a:rPr lang="ru-RU" sz="1800" dirty="0"/>
              <a:t>Я</a:t>
            </a:r>
            <a:r>
              <a:rPr lang="en-US" sz="1800" dirty="0"/>
              <a:t> </a:t>
            </a:r>
            <a:r>
              <a:rPr lang="en-US" sz="1800" dirty="0" err="1"/>
              <a:t>обучаю</a:t>
            </a:r>
            <a:r>
              <a:rPr lang="en-US" sz="1800" dirty="0"/>
              <a:t> </a:t>
            </a:r>
            <a:r>
              <a:rPr lang="en-US" sz="1800" dirty="0" err="1"/>
              <a:t>английскому</a:t>
            </a:r>
            <a:r>
              <a:rPr lang="en-US" sz="1800" dirty="0"/>
              <a:t> </a:t>
            </a:r>
            <a:r>
              <a:rPr lang="en-US" sz="1800" dirty="0" err="1"/>
              <a:t>языку</a:t>
            </a:r>
            <a:r>
              <a:rPr lang="en-US" sz="1800" dirty="0"/>
              <a:t> </a:t>
            </a:r>
            <a:r>
              <a:rPr lang="en-US" sz="1800" dirty="0" err="1"/>
              <a:t>преподавателей</a:t>
            </a:r>
            <a:r>
              <a:rPr lang="en-US" sz="1800" dirty="0"/>
              <a:t> </a:t>
            </a:r>
            <a:r>
              <a:rPr lang="en-US" sz="1800" dirty="0" err="1"/>
              <a:t>медицинского</a:t>
            </a:r>
            <a:r>
              <a:rPr lang="en-US" sz="1800" dirty="0"/>
              <a:t> </a:t>
            </a:r>
            <a:r>
              <a:rPr lang="en-US" sz="1800" dirty="0" err="1"/>
              <a:t>института</a:t>
            </a:r>
            <a:r>
              <a:rPr lang="en-US" sz="1800" dirty="0"/>
              <a:t>,  </a:t>
            </a:r>
            <a:r>
              <a:rPr lang="ru-RU" sz="1800" dirty="0"/>
              <a:t>которые преподают </a:t>
            </a:r>
            <a:r>
              <a:rPr lang="en-US" sz="1800" dirty="0" err="1"/>
              <a:t>медицину</a:t>
            </a:r>
            <a:r>
              <a:rPr lang="en-US" sz="1800" dirty="0"/>
              <a:t> </a:t>
            </a:r>
            <a:r>
              <a:rPr lang="en-US" sz="1800" dirty="0" err="1"/>
              <a:t>иностранным</a:t>
            </a:r>
            <a:r>
              <a:rPr lang="en-US" sz="1800" dirty="0"/>
              <a:t> </a:t>
            </a:r>
            <a:r>
              <a:rPr lang="en-US" sz="1800" dirty="0" err="1"/>
              <a:t>студентам</a:t>
            </a:r>
            <a:r>
              <a:rPr lang="en-US" sz="1800" dirty="0"/>
              <a:t> </a:t>
            </a:r>
            <a:r>
              <a:rPr lang="en-US" sz="1800" dirty="0" err="1"/>
              <a:t>из</a:t>
            </a:r>
            <a:r>
              <a:rPr lang="en-US" sz="1800" dirty="0"/>
              <a:t> </a:t>
            </a:r>
            <a:r>
              <a:rPr lang="en-US" sz="1800" dirty="0" err="1"/>
              <a:t>Индии</a:t>
            </a:r>
            <a:r>
              <a:rPr lang="en-US" sz="1800" dirty="0"/>
              <a:t>, </a:t>
            </a:r>
            <a:r>
              <a:rPr lang="en-US" sz="1800" dirty="0" err="1"/>
              <a:t>Ближнего</a:t>
            </a:r>
            <a:r>
              <a:rPr lang="en-US" sz="1800" dirty="0"/>
              <a:t> </a:t>
            </a:r>
            <a:r>
              <a:rPr lang="en-US" sz="1800" dirty="0" err="1"/>
              <a:t>Востока</a:t>
            </a:r>
            <a:r>
              <a:rPr lang="en-US" sz="1800" dirty="0"/>
              <a:t>, </a:t>
            </a:r>
            <a:r>
              <a:rPr lang="en-US" sz="1800" dirty="0" err="1"/>
              <a:t>Африки</a:t>
            </a:r>
            <a:r>
              <a:rPr lang="en-US" sz="1800" dirty="0"/>
              <a:t>. </a:t>
            </a:r>
            <a:r>
              <a:rPr lang="en-US" sz="1800" dirty="0" err="1"/>
              <a:t>Английский</a:t>
            </a:r>
            <a:r>
              <a:rPr lang="en-US" sz="1800" dirty="0"/>
              <a:t> </a:t>
            </a:r>
            <a:r>
              <a:rPr lang="en-US" sz="1800" dirty="0" err="1"/>
              <a:t>необходим</a:t>
            </a:r>
            <a:r>
              <a:rPr lang="en-US" sz="1800" dirty="0"/>
              <a:t> </a:t>
            </a:r>
            <a:r>
              <a:rPr lang="ru-RU" sz="1800" dirty="0"/>
              <a:t>им</a:t>
            </a:r>
            <a:r>
              <a:rPr lang="en-US" sz="1800" dirty="0"/>
              <a:t> </a:t>
            </a:r>
            <a:r>
              <a:rPr lang="en-US" sz="1800" dirty="0" err="1"/>
              <a:t>для</a:t>
            </a:r>
            <a:r>
              <a:rPr lang="en-US" sz="1800" dirty="0"/>
              <a:t> </a:t>
            </a:r>
            <a:r>
              <a:rPr lang="en-US" sz="1800" dirty="0" err="1"/>
              <a:t>составления</a:t>
            </a:r>
            <a:r>
              <a:rPr lang="en-US" sz="1800" dirty="0"/>
              <a:t> и </a:t>
            </a:r>
            <a:r>
              <a:rPr lang="en-US" sz="1800" dirty="0" err="1"/>
              <a:t>чтения</a:t>
            </a:r>
            <a:r>
              <a:rPr lang="en-US" sz="1800" dirty="0"/>
              <a:t> </a:t>
            </a:r>
            <a:r>
              <a:rPr lang="en-US" sz="1800" dirty="0" err="1"/>
              <a:t>лекций</a:t>
            </a:r>
            <a:r>
              <a:rPr lang="en-US" sz="1800" dirty="0"/>
              <a:t> и </a:t>
            </a:r>
            <a:r>
              <a:rPr lang="en-US" sz="1800" dirty="0" err="1"/>
              <a:t>проведения</a:t>
            </a:r>
            <a:r>
              <a:rPr lang="en-US" sz="1800" dirty="0"/>
              <a:t> </a:t>
            </a:r>
            <a:r>
              <a:rPr lang="en-US" sz="1800" dirty="0" err="1"/>
              <a:t>семинаров</a:t>
            </a:r>
            <a:r>
              <a:rPr lang="en-US" sz="1800" dirty="0"/>
              <a:t> </a:t>
            </a:r>
            <a:r>
              <a:rPr lang="en-US" sz="1800" dirty="0" err="1"/>
              <a:t>по</a:t>
            </a:r>
            <a:r>
              <a:rPr lang="en-US" sz="1800" dirty="0"/>
              <a:t> </a:t>
            </a:r>
            <a:r>
              <a:rPr lang="en-US" sz="1800" dirty="0" err="1"/>
              <a:t>различным</a:t>
            </a:r>
            <a:r>
              <a:rPr lang="en-US" sz="1800" dirty="0"/>
              <a:t> </a:t>
            </a:r>
            <a:r>
              <a:rPr lang="en-US" sz="1800" dirty="0" err="1"/>
              <a:t>медицинским</a:t>
            </a:r>
            <a:r>
              <a:rPr lang="en-US" sz="1800" dirty="0"/>
              <a:t> </a:t>
            </a:r>
            <a:r>
              <a:rPr lang="en-US" sz="1800" dirty="0" err="1"/>
              <a:t>темам</a:t>
            </a:r>
            <a:r>
              <a:rPr lang="en-US" sz="1800" dirty="0"/>
              <a:t>, и </a:t>
            </a:r>
            <a:r>
              <a:rPr lang="en-US" sz="1800" dirty="0" err="1"/>
              <a:t>просто</a:t>
            </a:r>
            <a:r>
              <a:rPr lang="en-US" sz="1800" dirty="0"/>
              <a:t> </a:t>
            </a:r>
            <a:r>
              <a:rPr lang="en-US" sz="1800" dirty="0" err="1"/>
              <a:t>для</a:t>
            </a:r>
            <a:r>
              <a:rPr lang="en-US" sz="1800" dirty="0"/>
              <a:t> </a:t>
            </a:r>
            <a:r>
              <a:rPr lang="en-US" sz="1800" dirty="0" err="1"/>
              <a:t>общения</a:t>
            </a:r>
            <a:r>
              <a:rPr lang="en-US" sz="1800" dirty="0"/>
              <a:t> </a:t>
            </a:r>
            <a:r>
              <a:rPr lang="en-US" sz="1800" dirty="0" err="1"/>
              <a:t>со</a:t>
            </a:r>
            <a:r>
              <a:rPr lang="en-US" sz="1800" dirty="0"/>
              <a:t> </a:t>
            </a:r>
            <a:r>
              <a:rPr lang="en-US" sz="1800" dirty="0" err="1"/>
              <a:t>студентами</a:t>
            </a:r>
            <a:r>
              <a:rPr lang="en-US" sz="1800" dirty="0"/>
              <a:t>. </a:t>
            </a:r>
            <a:r>
              <a:rPr lang="en-US" sz="1800" dirty="0" err="1"/>
              <a:t>Многие</a:t>
            </a:r>
            <a:r>
              <a:rPr lang="en-US" sz="1800" dirty="0"/>
              <a:t> </a:t>
            </a:r>
            <a:r>
              <a:rPr lang="en-US" sz="1800" dirty="0" err="1"/>
              <a:t>из</a:t>
            </a:r>
            <a:r>
              <a:rPr lang="en-US" sz="1800" dirty="0"/>
              <a:t> </a:t>
            </a:r>
            <a:r>
              <a:rPr lang="en-US" sz="1800" dirty="0" err="1"/>
              <a:t>преподавателей</a:t>
            </a:r>
            <a:r>
              <a:rPr lang="en-US" sz="1800" dirty="0"/>
              <a:t> </a:t>
            </a:r>
            <a:r>
              <a:rPr lang="ru-RU" sz="1800" dirty="0"/>
              <a:t>заметно</a:t>
            </a:r>
            <a:r>
              <a:rPr lang="en-US" sz="1800" dirty="0"/>
              <a:t> </a:t>
            </a:r>
            <a:r>
              <a:rPr lang="en-US" sz="1800" dirty="0" err="1"/>
              <a:t>продвинулись</a:t>
            </a:r>
            <a:r>
              <a:rPr lang="en-US" sz="1800" dirty="0"/>
              <a:t> в </a:t>
            </a:r>
            <a:r>
              <a:rPr lang="en-US" sz="1800" dirty="0" err="1"/>
              <a:t>изучении</a:t>
            </a:r>
            <a:r>
              <a:rPr lang="en-US" sz="1800" dirty="0"/>
              <a:t> </a:t>
            </a:r>
            <a:r>
              <a:rPr lang="en-US" sz="1800" dirty="0" err="1"/>
              <a:t>медицинского</a:t>
            </a:r>
            <a:r>
              <a:rPr lang="en-US" sz="1800" dirty="0"/>
              <a:t> </a:t>
            </a:r>
            <a:r>
              <a:rPr lang="en-US" sz="1800" dirty="0" err="1"/>
              <a:t>английского</a:t>
            </a:r>
            <a:r>
              <a:rPr lang="en-US" sz="1800" dirty="0"/>
              <a:t>. </a:t>
            </a:r>
            <a:r>
              <a:rPr lang="en-US" sz="1800" dirty="0" err="1"/>
              <a:t>Безусловно</a:t>
            </a:r>
            <a:r>
              <a:rPr lang="en-US" sz="1800" dirty="0"/>
              <a:t>, </a:t>
            </a:r>
            <a:r>
              <a:rPr lang="en-US" sz="1800" b="1" dirty="0" err="1"/>
              <a:t>хорошей</a:t>
            </a:r>
            <a:r>
              <a:rPr lang="en-US" sz="1800" b="1" dirty="0"/>
              <a:t> </a:t>
            </a:r>
            <a:r>
              <a:rPr lang="en-US" sz="1800" b="1" dirty="0" err="1"/>
              <a:t>мотивацией</a:t>
            </a:r>
            <a:r>
              <a:rPr lang="en-US" sz="1800" b="1" dirty="0"/>
              <a:t> </a:t>
            </a:r>
            <a:r>
              <a:rPr lang="en-US" sz="1800" b="1" dirty="0" err="1"/>
              <a:t>для</a:t>
            </a:r>
            <a:r>
              <a:rPr lang="en-US" sz="1800" b="1" dirty="0"/>
              <a:t> </a:t>
            </a:r>
            <a:r>
              <a:rPr lang="en-US" sz="1800" b="1" dirty="0" err="1"/>
              <a:t>них</a:t>
            </a:r>
            <a:r>
              <a:rPr lang="en-US" sz="1800" b="1" dirty="0"/>
              <a:t> </a:t>
            </a:r>
            <a:r>
              <a:rPr lang="en-US" sz="1800" b="1" dirty="0" err="1"/>
              <a:t>является</a:t>
            </a:r>
            <a:r>
              <a:rPr lang="en-US" sz="1800" b="1" dirty="0"/>
              <a:t> </a:t>
            </a:r>
            <a:r>
              <a:rPr lang="en-US" sz="1800" b="1" dirty="0" err="1"/>
              <a:t>чувство</a:t>
            </a:r>
            <a:r>
              <a:rPr lang="en-US" sz="1800" b="1" dirty="0"/>
              <a:t> </a:t>
            </a:r>
            <a:r>
              <a:rPr lang="en-US" sz="1800" b="1" dirty="0" err="1"/>
              <a:t>удовлетворения</a:t>
            </a:r>
            <a:r>
              <a:rPr lang="en-US" sz="1800" b="1" dirty="0"/>
              <a:t>, </a:t>
            </a:r>
            <a:r>
              <a:rPr lang="en-US" sz="1800" b="1" dirty="0" err="1"/>
              <a:t>когда</a:t>
            </a:r>
            <a:r>
              <a:rPr lang="en-US" sz="1800" b="1" dirty="0"/>
              <a:t> </a:t>
            </a:r>
            <a:r>
              <a:rPr lang="en-US" sz="1800" b="1" dirty="0" err="1"/>
              <a:t>тебя</a:t>
            </a:r>
            <a:r>
              <a:rPr lang="en-US" sz="1800" b="1" dirty="0"/>
              <a:t> </a:t>
            </a:r>
            <a:r>
              <a:rPr lang="en-US" sz="1800" b="1" dirty="0" err="1"/>
              <a:t>понимают</a:t>
            </a:r>
            <a:r>
              <a:rPr lang="en-US" sz="1800" b="1" dirty="0"/>
              <a:t> </a:t>
            </a:r>
            <a:r>
              <a:rPr lang="en-US" sz="1800" b="1" dirty="0" err="1"/>
              <a:t>иностранцы</a:t>
            </a:r>
            <a:r>
              <a:rPr lang="en-US" sz="1800" b="1" dirty="0"/>
              <a:t>, </a:t>
            </a:r>
            <a:r>
              <a:rPr lang="en-US" sz="1800" b="1" dirty="0" err="1"/>
              <a:t>желание</a:t>
            </a:r>
            <a:r>
              <a:rPr lang="en-US" sz="1800" b="1" dirty="0"/>
              <a:t> </a:t>
            </a:r>
            <a:r>
              <a:rPr lang="en-US" sz="1800" b="1" dirty="0" err="1"/>
              <a:t>постоянно</a:t>
            </a:r>
            <a:r>
              <a:rPr lang="en-US" sz="1800" b="1" dirty="0"/>
              <a:t> </a:t>
            </a:r>
            <a:r>
              <a:rPr lang="en-US" sz="1800" b="1" dirty="0" err="1"/>
              <a:t>улучшать</a:t>
            </a:r>
            <a:r>
              <a:rPr lang="en-US" sz="1800" b="1" dirty="0"/>
              <a:t> </a:t>
            </a:r>
            <a:r>
              <a:rPr lang="en-US" sz="1800" b="1" dirty="0" err="1"/>
              <a:t>свой</a:t>
            </a:r>
            <a:r>
              <a:rPr lang="en-US" sz="1800" b="1" dirty="0"/>
              <a:t> </a:t>
            </a:r>
            <a:r>
              <a:rPr lang="en-US" sz="1800" b="1" dirty="0" err="1"/>
              <a:t>уровень</a:t>
            </a:r>
            <a:r>
              <a:rPr lang="en-US" sz="1800" b="1" dirty="0"/>
              <a:t>, </a:t>
            </a:r>
            <a:r>
              <a:rPr lang="en-US" sz="1800" b="1" dirty="0" err="1"/>
              <a:t>другой</a:t>
            </a:r>
            <a:r>
              <a:rPr lang="en-US" sz="1800" b="1" dirty="0"/>
              <a:t> </a:t>
            </a:r>
            <a:r>
              <a:rPr lang="en-US" sz="1800" b="1" dirty="0" err="1"/>
              <a:t>коэффициент</a:t>
            </a:r>
            <a:r>
              <a:rPr lang="en-US" sz="1800" b="1" dirty="0"/>
              <a:t> </a:t>
            </a:r>
            <a:r>
              <a:rPr lang="en-US" sz="1800" b="1" dirty="0" err="1"/>
              <a:t>оплаты</a:t>
            </a:r>
            <a:r>
              <a:rPr lang="en-US" sz="1800" b="1" dirty="0"/>
              <a:t> </a:t>
            </a:r>
            <a:r>
              <a:rPr lang="en-US" sz="1800" b="1" dirty="0" err="1"/>
              <a:t>труда</a:t>
            </a:r>
            <a:r>
              <a:rPr lang="en-US" sz="1800" b="1" dirty="0"/>
              <a:t> </a:t>
            </a:r>
            <a:r>
              <a:rPr lang="en-US" sz="1800" b="1" dirty="0" err="1"/>
              <a:t>по</a:t>
            </a:r>
            <a:r>
              <a:rPr lang="en-US" sz="1800" b="1" dirty="0"/>
              <a:t> </a:t>
            </a:r>
            <a:r>
              <a:rPr lang="en-US" sz="1800" b="1" dirty="0" err="1"/>
              <a:t>сравнению</a:t>
            </a:r>
            <a:r>
              <a:rPr lang="en-US" sz="1800" b="1" dirty="0"/>
              <a:t> с </a:t>
            </a:r>
            <a:r>
              <a:rPr lang="en-US" sz="1800" b="1" dirty="0" err="1"/>
              <a:t>коллегами</a:t>
            </a:r>
            <a:r>
              <a:rPr lang="en-US" sz="1800" b="1" dirty="0"/>
              <a:t>, </a:t>
            </a:r>
            <a:r>
              <a:rPr lang="en-US" sz="1800" b="1" dirty="0" err="1"/>
              <a:t>ведущими</a:t>
            </a:r>
            <a:r>
              <a:rPr lang="en-US" sz="1800" b="1" dirty="0"/>
              <a:t> </a:t>
            </a:r>
            <a:r>
              <a:rPr lang="en-US" sz="1800" b="1" dirty="0" err="1"/>
              <a:t>занятия</a:t>
            </a:r>
            <a:r>
              <a:rPr lang="en-US" sz="1800" b="1" dirty="0"/>
              <a:t> </a:t>
            </a:r>
            <a:r>
              <a:rPr lang="en-US" sz="1800" b="1" dirty="0" err="1"/>
              <a:t>на</a:t>
            </a:r>
            <a:r>
              <a:rPr lang="en-US" sz="1800" b="1" dirty="0"/>
              <a:t> </a:t>
            </a:r>
            <a:r>
              <a:rPr lang="en-US" sz="1800" b="1" dirty="0" err="1"/>
              <a:t>русском</a:t>
            </a:r>
            <a:r>
              <a:rPr lang="en-US" sz="1800" b="1" dirty="0"/>
              <a:t> </a:t>
            </a:r>
            <a:r>
              <a:rPr lang="en-US" sz="1800" b="1" dirty="0" err="1"/>
              <a:t>языке</a:t>
            </a:r>
            <a:r>
              <a:rPr lang="en-US" sz="1800" b="1" dirty="0"/>
              <a:t>.</a:t>
            </a:r>
            <a:endParaRPr lang="ru-RU" sz="1800" b="1" dirty="0"/>
          </a:p>
          <a:p>
            <a:pPr marL="0" indent="0" algn="just">
              <a:lnSpc>
                <a:spcPct val="150000"/>
              </a:lnSpc>
              <a:buNone/>
            </a:pPr>
            <a:r>
              <a:rPr lang="en-US" sz="1800" b="1" dirty="0"/>
              <a:t> </a:t>
            </a:r>
            <a:r>
              <a:rPr lang="en-US" sz="1800" dirty="0"/>
              <a:t>В </a:t>
            </a:r>
            <a:r>
              <a:rPr lang="en-US" sz="1800" dirty="0" err="1"/>
              <a:t>карьерном</a:t>
            </a:r>
            <a:r>
              <a:rPr lang="en-US" sz="1800" dirty="0"/>
              <a:t> </a:t>
            </a:r>
            <a:r>
              <a:rPr lang="en-US" sz="1800" dirty="0" err="1"/>
              <a:t>росте</a:t>
            </a:r>
            <a:r>
              <a:rPr lang="en-US" sz="1800" dirty="0"/>
              <a:t> </a:t>
            </a:r>
            <a:r>
              <a:rPr lang="en-US" sz="1800" dirty="0" err="1"/>
              <a:t>знание</a:t>
            </a:r>
            <a:r>
              <a:rPr lang="en-US" sz="1800" dirty="0"/>
              <a:t> </a:t>
            </a:r>
            <a:r>
              <a:rPr lang="en-US" sz="1800" dirty="0" err="1"/>
              <a:t>английского</a:t>
            </a:r>
            <a:r>
              <a:rPr lang="en-US" sz="1800" dirty="0"/>
              <a:t> </a:t>
            </a:r>
            <a:r>
              <a:rPr lang="en-US" sz="1800" dirty="0" err="1"/>
              <a:t>языка</a:t>
            </a:r>
            <a:r>
              <a:rPr lang="en-US" sz="1800" dirty="0"/>
              <a:t> </a:t>
            </a:r>
            <a:r>
              <a:rPr lang="en-US" sz="1800" dirty="0" err="1"/>
              <a:t>также</a:t>
            </a:r>
            <a:r>
              <a:rPr lang="en-US" sz="1800" dirty="0"/>
              <a:t> </a:t>
            </a:r>
            <a:r>
              <a:rPr lang="en-US" sz="1800" dirty="0" err="1"/>
              <a:t>является</a:t>
            </a:r>
            <a:r>
              <a:rPr lang="en-US" sz="1800" dirty="0"/>
              <a:t> </a:t>
            </a:r>
            <a:r>
              <a:rPr lang="en-US" sz="1800" dirty="0" err="1"/>
              <a:t>преимуществом</a:t>
            </a:r>
            <a:r>
              <a:rPr lang="en-US" sz="1800" dirty="0"/>
              <a:t> </a:t>
            </a:r>
            <a:r>
              <a:rPr lang="en-US" sz="1800" dirty="0" err="1"/>
              <a:t>при</a:t>
            </a:r>
            <a:r>
              <a:rPr lang="en-US" sz="1800" dirty="0"/>
              <a:t> </a:t>
            </a:r>
            <a:r>
              <a:rPr lang="en-US" sz="1800" dirty="0" err="1"/>
              <a:t>участии</a:t>
            </a:r>
            <a:r>
              <a:rPr lang="en-US" sz="1800" dirty="0"/>
              <a:t> в  </a:t>
            </a:r>
            <a:r>
              <a:rPr lang="en-US" sz="1800" dirty="0" err="1"/>
              <a:t>многочисленных</a:t>
            </a:r>
            <a:r>
              <a:rPr lang="en-US" sz="1800" dirty="0"/>
              <a:t> </a:t>
            </a:r>
            <a:r>
              <a:rPr lang="en-US" sz="1800" dirty="0" err="1"/>
              <a:t>международных</a:t>
            </a:r>
            <a:r>
              <a:rPr lang="en-US" sz="1800" dirty="0"/>
              <a:t> </a:t>
            </a:r>
            <a:r>
              <a:rPr lang="en-US" sz="1800" dirty="0" err="1"/>
              <a:t>конференциях</a:t>
            </a:r>
            <a:r>
              <a:rPr lang="en-US" sz="1800" dirty="0"/>
              <a:t> </a:t>
            </a:r>
            <a:r>
              <a:rPr lang="en-US" sz="1800" dirty="0" err="1"/>
              <a:t>по</a:t>
            </a:r>
            <a:r>
              <a:rPr lang="en-US" sz="1800" dirty="0"/>
              <a:t> </a:t>
            </a:r>
            <a:r>
              <a:rPr lang="en-US" sz="1800" dirty="0" err="1"/>
              <a:t>медицинской</a:t>
            </a:r>
            <a:r>
              <a:rPr lang="en-US" sz="1800" dirty="0"/>
              <a:t> </a:t>
            </a:r>
            <a:r>
              <a:rPr lang="en-US" sz="1800" dirty="0" err="1"/>
              <a:t>тематике</a:t>
            </a:r>
            <a:r>
              <a:rPr lang="en-US" sz="1800" dirty="0"/>
              <a:t>. </a:t>
            </a:r>
            <a:endParaRPr lang="en-US" sz="1800" b="1" dirty="0"/>
          </a:p>
        </p:txBody>
      </p:sp>
    </p:spTree>
    <p:extLst>
      <p:ext uri="{BB962C8B-B14F-4D97-AF65-F5344CB8AC3E}">
        <p14:creationId xmlns:p14="http://schemas.microsoft.com/office/powerpoint/2010/main" val="441991430"/>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91E3A-50D1-46EF-9FD1-AE4587660165}"/>
              </a:ext>
            </a:extLst>
          </p:cNvPr>
          <p:cNvSpPr>
            <a:spLocks noGrp="1"/>
          </p:cNvSpPr>
          <p:nvPr>
            <p:ph type="title"/>
          </p:nvPr>
        </p:nvSpPr>
        <p:spPr>
          <a:xfrm>
            <a:off x="533398" y="194926"/>
            <a:ext cx="6586491" cy="1676603"/>
          </a:xfrm>
        </p:spPr>
        <p:txBody>
          <a:bodyPr vert="horz" lIns="91440" tIns="45720" rIns="91440" bIns="45720" rtlCol="0" anchor="ctr">
            <a:normAutofit/>
          </a:bodyPr>
          <a:lstStyle/>
          <a:p>
            <a:r>
              <a:rPr lang="en-US" sz="3600" b="1" dirty="0">
                <a:latin typeface="Times New Roman" panose="02020603050405020304" pitchFamily="18" charset="0"/>
                <a:cs typeface="Times New Roman" panose="02020603050405020304" pitchFamily="18" charset="0"/>
              </a:rPr>
              <a:t>Daniel Moschin</a:t>
            </a:r>
            <a:r>
              <a:rPr lang="en-US" sz="36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CDS CEE Lead, Microsoft</a:t>
            </a:r>
          </a:p>
        </p:txBody>
      </p:sp>
      <p:sp>
        <p:nvSpPr>
          <p:cNvPr id="4" name="Text Placeholder 3">
            <a:extLst>
              <a:ext uri="{FF2B5EF4-FFF2-40B4-BE49-F238E27FC236}">
                <a16:creationId xmlns:a16="http://schemas.microsoft.com/office/drawing/2014/main" xmlns="" id="{E3E5BD18-6F9F-4FE0-AB73-DD5680F0D636}"/>
              </a:ext>
            </a:extLst>
          </p:cNvPr>
          <p:cNvSpPr>
            <a:spLocks noGrp="1"/>
          </p:cNvSpPr>
          <p:nvPr>
            <p:ph type="body" sz="half" idx="2"/>
          </p:nvPr>
        </p:nvSpPr>
        <p:spPr>
          <a:xfrm>
            <a:off x="533398" y="1871529"/>
            <a:ext cx="6522721" cy="4392314"/>
          </a:xfrm>
        </p:spPr>
        <p:txBody>
          <a:bodyPr vert="horz" lIns="91440" tIns="45720" rIns="91440" bIns="45720" rtlCol="0">
            <a:normAutofit/>
          </a:bodyPr>
          <a:lstStyle/>
          <a:p>
            <a:pPr algn="just">
              <a:lnSpc>
                <a:spcPct val="100000"/>
              </a:lnSpc>
            </a:pPr>
            <a:r>
              <a:rPr lang="en-US" sz="3600" dirty="0">
                <a:latin typeface="Times New Roman" panose="02020603050405020304" pitchFamily="18" charset="0"/>
                <a:cs typeface="Times New Roman" panose="02020603050405020304" pitchFamily="18" charset="0"/>
              </a:rPr>
              <a:t>Almost all of my career I have been working in international companies. I worked with colleagues from many parts of the world. </a:t>
            </a:r>
            <a:r>
              <a:rPr lang="en-US" sz="3600" b="1" dirty="0">
                <a:latin typeface="Times New Roman" panose="02020603050405020304" pitchFamily="18" charset="0"/>
                <a:cs typeface="Times New Roman" panose="02020603050405020304" pitchFamily="18" charset="0"/>
              </a:rPr>
              <a:t>English was the basic requirement</a:t>
            </a:r>
            <a:r>
              <a:rPr lang="en-US" sz="3600" dirty="0">
                <a:latin typeface="Times New Roman" panose="02020603050405020304" pitchFamily="18" charset="0"/>
                <a:cs typeface="Times New Roman" panose="02020603050405020304" pitchFamily="18" charset="0"/>
              </a:rPr>
              <a:t> for me to even get into these positions. </a:t>
            </a:r>
          </a:p>
          <a:p>
            <a:pPr indent="-228600" algn="just">
              <a:lnSpc>
                <a:spcPct val="100000"/>
              </a:lnSpc>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334743F6-E971-4F70-BAF4-3DFC01F983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652" r="22653"/>
          <a:stretch/>
        </p:blipFill>
        <p:spPr>
          <a:xfrm>
            <a:off x="7556408" y="10"/>
            <a:ext cx="4635591" cy="6857990"/>
          </a:xfrm>
          <a:prstGeom prst="rect">
            <a:avLst/>
          </a:prstGeom>
          <a:effectLst/>
        </p:spPr>
      </p:pic>
    </p:spTree>
    <p:extLst>
      <p:ext uri="{BB962C8B-B14F-4D97-AF65-F5344CB8AC3E}">
        <p14:creationId xmlns:p14="http://schemas.microsoft.com/office/powerpoint/2010/main" val="3050696972"/>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3EBF6-063F-4057-B1B5-1A5B257C013C}"/>
              </a:ext>
            </a:extLst>
          </p:cNvPr>
          <p:cNvSpPr>
            <a:spLocks noGrp="1"/>
          </p:cNvSpPr>
          <p:nvPr>
            <p:ph type="title"/>
          </p:nvPr>
        </p:nvSpPr>
        <p:spPr>
          <a:xfrm>
            <a:off x="4813030" y="103486"/>
            <a:ext cx="6586491" cy="1676603"/>
          </a:xfrm>
        </p:spPr>
        <p:txBody>
          <a:bodyPr vert="horz" lIns="91440" tIns="45720" rIns="91440" bIns="45720" rtlCol="0" anchor="ctr">
            <a:normAutofit/>
          </a:bodyPr>
          <a:lstStyle/>
          <a:p>
            <a:r>
              <a:rPr lang="en-US" sz="3600" b="1" dirty="0">
                <a:latin typeface="Times New Roman" panose="02020603050405020304" pitchFamily="18" charset="0"/>
                <a:cs typeface="Times New Roman" panose="02020603050405020304" pitchFamily="18" charset="0"/>
              </a:rPr>
              <a:t>Maria Nikulina</a:t>
            </a:r>
            <a:r>
              <a:rPr lang="en-US" sz="3700" b="1" dirty="0"/>
              <a:t/>
            </a:r>
            <a:br>
              <a:rPr lang="en-US" sz="3700" b="1" dirty="0"/>
            </a:br>
            <a:r>
              <a:rPr lang="en-US" sz="3200" dirty="0">
                <a:latin typeface="Times New Roman" panose="02020603050405020304" pitchFamily="18" charset="0"/>
                <a:cs typeface="Times New Roman" panose="02020603050405020304" pitchFamily="18" charset="0"/>
              </a:rPr>
              <a:t>Executive Business Administrator, Microsoft</a:t>
            </a:r>
          </a:p>
        </p:txBody>
      </p:sp>
      <p:pic>
        <p:nvPicPr>
          <p:cNvPr id="6" name="Content Placeholder 5" descr="A person in a black dress&#10;&#10;Description automatically generated">
            <a:extLst>
              <a:ext uri="{FF2B5EF4-FFF2-40B4-BE49-F238E27FC236}">
                <a16:creationId xmlns:a16="http://schemas.microsoft.com/office/drawing/2014/main" xmlns="" id="{B77E96AE-35D8-40F7-98E1-1EE48974AEB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sp>
        <p:nvSpPr>
          <p:cNvPr id="4" name="Content Placeholder 3">
            <a:extLst>
              <a:ext uri="{FF2B5EF4-FFF2-40B4-BE49-F238E27FC236}">
                <a16:creationId xmlns:a16="http://schemas.microsoft.com/office/drawing/2014/main" xmlns="" id="{97578E9F-2F24-4D0D-B797-E46D6B62BF3F}"/>
              </a:ext>
            </a:extLst>
          </p:cNvPr>
          <p:cNvSpPr>
            <a:spLocks noGrp="1"/>
          </p:cNvSpPr>
          <p:nvPr>
            <p:ph sz="half" idx="2"/>
          </p:nvPr>
        </p:nvSpPr>
        <p:spPr>
          <a:xfrm>
            <a:off x="4813030" y="2024132"/>
            <a:ext cx="6990349" cy="4727391"/>
          </a:xfrm>
        </p:spPr>
        <p:txBody>
          <a:bodyPr vert="horz" lIns="91440" tIns="45720" rIns="91440" bIns="45720" rtlCol="0">
            <a:normAutofit lnSpcReduction="10000"/>
          </a:bodyPr>
          <a:lstStyle/>
          <a:p>
            <a:pPr marL="0" indent="0" algn="just">
              <a:buNone/>
            </a:pPr>
            <a:r>
              <a:rPr lang="en-US" sz="3200" dirty="0"/>
              <a:t>Working in the multinational business environment requires </a:t>
            </a:r>
            <a:r>
              <a:rPr lang="en-US" sz="3200" b="1" dirty="0"/>
              <a:t>fluency in English </a:t>
            </a:r>
            <a:r>
              <a:rPr lang="en-US" sz="3200" dirty="0"/>
              <a:t>as well as </a:t>
            </a:r>
            <a:r>
              <a:rPr lang="en-US" sz="3200" b="1" dirty="0"/>
              <a:t>demonstrating inclusive behavior: </a:t>
            </a:r>
            <a:r>
              <a:rPr lang="en-US" sz="3200" dirty="0"/>
              <a:t>understanding and learning your colleague’s ways of working, cultural background, etc.   Knowing this will help immensely in how you communicate with members of your organization. </a:t>
            </a:r>
            <a:r>
              <a:rPr lang="en-US" sz="3200" b="1" dirty="0"/>
              <a:t>By tailoring your message </a:t>
            </a:r>
            <a:r>
              <a:rPr lang="en-US" sz="3200" dirty="0"/>
              <a:t>you are likely to </a:t>
            </a:r>
            <a:r>
              <a:rPr lang="en-US" sz="3200" b="1" dirty="0"/>
              <a:t>build strong network </a:t>
            </a:r>
            <a:r>
              <a:rPr lang="en-US" sz="3200" dirty="0"/>
              <a:t>and </a:t>
            </a:r>
            <a:r>
              <a:rPr lang="en-US" sz="3200" b="1" dirty="0"/>
              <a:t>achieve your goals.</a:t>
            </a:r>
          </a:p>
          <a:p>
            <a:pPr marL="0" algn="just"/>
            <a:endParaRPr lang="en-US" sz="3200" b="1" dirty="0"/>
          </a:p>
          <a:p>
            <a:pPr marL="0" algn="just"/>
            <a:endParaRPr lang="en-US" sz="3200" b="1" dirty="0"/>
          </a:p>
          <a:p>
            <a:pPr marL="0" algn="just"/>
            <a:endParaRPr lang="en-US" sz="3200" b="1" dirty="0"/>
          </a:p>
        </p:txBody>
      </p:sp>
    </p:spTree>
    <p:extLst>
      <p:ext uri="{BB962C8B-B14F-4D97-AF65-F5344CB8AC3E}">
        <p14:creationId xmlns:p14="http://schemas.microsoft.com/office/powerpoint/2010/main" val="2373761076"/>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933</Words>
  <Application>Microsoft Office PowerPoint</Application>
  <PresentationFormat>Произвольный</PresentationFormat>
  <Paragraphs>83</Paragraphs>
  <Slides>25</Slides>
  <Notes>9</Notes>
  <HiddenSlides>0</HiddenSlides>
  <MMClips>1</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Office Theme</vt:lpstr>
      <vt:lpstr>Презентация PowerPoint</vt:lpstr>
      <vt:lpstr>Daniel Moschin  CDS CEE Lead, Microsoft</vt:lpstr>
      <vt:lpstr>Vesna Aksentijevic Entrepreneur, Business Consultant  </vt:lpstr>
      <vt:lpstr>Куртикова Ирина HMD Global, Chief Finance Officer, RUCIS</vt:lpstr>
      <vt:lpstr>Давыдова Ольга Export Manager, East Erfurt und Sohn, Germany</vt:lpstr>
      <vt:lpstr>Олег Сычев Финансовый директор, Mirato Asia LLC.</vt:lpstr>
      <vt:lpstr>Дидык Юлия, к.филол.н.,  доцент кафедры «Перевод и переводоведение» ПГУ, г.Пенза</vt:lpstr>
      <vt:lpstr>Daniel Moschin  CDS CEE Lead, Microsoft</vt:lpstr>
      <vt:lpstr>Maria Nikulina Executive Business Administrator, Microsoft</vt:lpstr>
      <vt:lpstr>Куртикова Ирина HMD Global, Chief Finance Officer, RUCIS</vt:lpstr>
      <vt:lpstr>Олег Сычев Финансовый директор, Mirato Asia LLC.</vt:lpstr>
      <vt:lpstr>Давыдова Ольга Export Manager, East Erfurt und Sohn, Germany</vt:lpstr>
      <vt:lpstr>Daniel Moschin CDS CEE Lead, Microsoft</vt:lpstr>
      <vt:lpstr>Vesna Aksentijevic Entrepreneur, Business Consultant  </vt:lpstr>
      <vt:lpstr>Maria Nikulina Executive Business Administrator, Microsoft</vt:lpstr>
      <vt:lpstr>Олег Сычев  Финансовый директор, Mirato Asia LLC.</vt:lpstr>
      <vt:lpstr>Куртикова Ирина HMD Global, Chief Finance Officer, RUCIS</vt:lpstr>
      <vt:lpstr>Vesna Aksentijevic Entrepreneur, Business Consultant  </vt:lpstr>
      <vt:lpstr>Дидык Юлия, к.филол.н.,  доцент кафедры «Перевод и переводоведение» ПГУ, г.Пенза</vt:lpstr>
      <vt:lpstr>Давыдова Ольга Export Manager, East Erfurt und Sohn, Germany</vt:lpstr>
      <vt:lpstr>Daniel Moschin CDS CEE Lead, Microsoft</vt:lpstr>
      <vt:lpstr>Vesna Aksentijevic Entrepreneur, Business Consultant  </vt:lpstr>
      <vt:lpstr>Куртикова Ирина HMD Global, Chief Finance Officer, RUCIS</vt:lpstr>
      <vt:lpstr>Олег Сычев, Финансовый директор, Mirato Asia LLC.</vt:lpstr>
      <vt:lpstr>Дидык Юлия, к.филол.н.,  доцент кафедры «Перевод и переводоведение» ПГУ, г.Пенза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Nikulina</dc:creator>
  <cp:lastModifiedBy>RePack by Diakov</cp:lastModifiedBy>
  <cp:revision>10</cp:revision>
  <dcterms:created xsi:type="dcterms:W3CDTF">2020-02-03T20:36:27Z</dcterms:created>
  <dcterms:modified xsi:type="dcterms:W3CDTF">2020-02-09T22:05:44Z</dcterms:modified>
</cp:coreProperties>
</file>