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0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23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3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3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8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00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90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25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54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97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C5870A3-966E-45CE-B064-9CF6BA51B6E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868A0C62-797C-4E54-9854-F59823D12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14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My Family's </a:t>
            </a:r>
            <a:r>
              <a:rPr lang="en-US" dirty="0"/>
              <a:t>P</a:t>
            </a:r>
            <a:r>
              <a:rPr lang="en-US" dirty="0" smtClean="0"/>
              <a:t>roducts </a:t>
            </a:r>
            <a:r>
              <a:rPr lang="en-US" dirty="0"/>
              <a:t>&amp;</a:t>
            </a:r>
            <a:br>
              <a:rPr lang="en-US" dirty="0"/>
            </a:br>
            <a:r>
              <a:rPr lang="en-US" dirty="0" smtClean="0"/>
              <a:t>Consumer </a:t>
            </a:r>
            <a:r>
              <a:rPr lang="en-US" dirty="0"/>
              <a:t>B</a:t>
            </a:r>
            <a:r>
              <a:rPr lang="en-US" dirty="0" smtClean="0"/>
              <a:t>asket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Elena Sherstiuk 7V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0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Consumer Basket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6529" y="2224216"/>
            <a:ext cx="8181244" cy="33878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Consumer basket is the minimum set of food products</a:t>
            </a:r>
            <a:r>
              <a:rPr lang="en-US" dirty="0"/>
              <a:t>.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consumer basket </a:t>
            </a:r>
            <a:r>
              <a:rPr lang="en-US" dirty="0" smtClean="0"/>
              <a:t> </a:t>
            </a:r>
            <a:r>
              <a:rPr lang="en-US" dirty="0" smtClean="0"/>
              <a:t>includes</a:t>
            </a:r>
            <a:r>
              <a:rPr lang="en-US" dirty="0" smtClean="0"/>
              <a:t>:</a:t>
            </a:r>
          </a:p>
          <a:p>
            <a:r>
              <a:rPr lang="en-US" dirty="0"/>
              <a:t>f</a:t>
            </a:r>
            <a:r>
              <a:rPr lang="en-US" dirty="0" smtClean="0"/>
              <a:t>ood products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necessary set of non-food </a:t>
            </a:r>
            <a:r>
              <a:rPr lang="en-US" dirty="0" smtClean="0"/>
              <a:t>goods</a:t>
            </a:r>
          </a:p>
          <a:p>
            <a:r>
              <a:rPr lang="en-US" dirty="0"/>
              <a:t>s</a:t>
            </a:r>
            <a:r>
              <a:rPr lang="en-US" dirty="0" smtClean="0"/>
              <a:t>ervices</a:t>
            </a:r>
          </a:p>
          <a:p>
            <a:r>
              <a:rPr lang="en-US" dirty="0" smtClean="0"/>
              <a:t>necessary </a:t>
            </a:r>
            <a:r>
              <a:rPr lang="en-US" dirty="0"/>
              <a:t>payments.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75" y="2299774"/>
            <a:ext cx="3312254" cy="33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6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135" y="510911"/>
            <a:ext cx="10058400" cy="1609344"/>
          </a:xfrm>
        </p:spPr>
        <p:txBody>
          <a:bodyPr/>
          <a:lstStyle/>
          <a:p>
            <a:r>
              <a:rPr lang="en-US" dirty="0" smtClean="0"/>
              <a:t>Products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685" y="996778"/>
            <a:ext cx="4799245" cy="5099199"/>
          </a:xfrm>
        </p:spPr>
      </p:pic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64623"/>
              </p:ext>
            </p:extLst>
          </p:nvPr>
        </p:nvGraphicFramePr>
        <p:xfrm>
          <a:off x="1175263" y="2010032"/>
          <a:ext cx="5101968" cy="4085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984"/>
                <a:gridCol w="2550984"/>
              </a:tblGrid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 consumption (kg)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Dairy</a:t>
                      </a:r>
                      <a:r>
                        <a:rPr lang="en-US" baseline="0" dirty="0" smtClean="0"/>
                        <a:t> products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Meat and Fish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Vegetables and</a:t>
                      </a:r>
                      <a:r>
                        <a:rPr lang="en-US" baseline="0" dirty="0" smtClean="0"/>
                        <a:t> Fruits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Bakery products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Sweets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61157">
                <a:tc>
                  <a:txBody>
                    <a:bodyPr/>
                    <a:lstStyle/>
                    <a:p>
                      <a:r>
                        <a:rPr lang="en-US" dirty="0" smtClean="0"/>
                        <a:t>Other (spices, sugar, tea, salt)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85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Non-food </a:t>
            </a:r>
            <a:r>
              <a:rPr lang="en-US" dirty="0" smtClean="0"/>
              <a:t>Products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356" y="398713"/>
            <a:ext cx="1867161" cy="194337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692" y="2534306"/>
            <a:ext cx="2305372" cy="1657581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11308"/>
              </p:ext>
            </p:extLst>
          </p:nvPr>
        </p:nvGraphicFramePr>
        <p:xfrm>
          <a:off x="1191736" y="2093975"/>
          <a:ext cx="5184350" cy="3605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75"/>
                <a:gridCol w="2592175"/>
              </a:tblGrid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Monthly</a:t>
                      </a:r>
                      <a:r>
                        <a:rPr lang="en-US" baseline="0" dirty="0" smtClean="0"/>
                        <a:t> consumption</a:t>
                      </a:r>
                    </a:p>
                    <a:p>
                      <a:r>
                        <a:rPr lang="en-US" baseline="0" dirty="0" smtClean="0"/>
                        <a:t>(rubles)</a:t>
                      </a:r>
                      <a:endParaRPr lang="ru-RU" dirty="0"/>
                    </a:p>
                  </a:txBody>
                  <a:tcPr/>
                </a:tc>
              </a:tr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10000</a:t>
                      </a:r>
                      <a:endParaRPr lang="ru-RU" dirty="0"/>
                    </a:p>
                  </a:txBody>
                  <a:tcPr/>
                </a:tc>
              </a:tr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Clothes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10000</a:t>
                      </a:r>
                      <a:endParaRPr lang="ru-RU" dirty="0"/>
                    </a:p>
                  </a:txBody>
                  <a:tcPr/>
                </a:tc>
              </a:tr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Household Goods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4000</a:t>
                      </a:r>
                      <a:endParaRPr lang="ru-RU" dirty="0"/>
                    </a:p>
                  </a:txBody>
                  <a:tcPr/>
                </a:tc>
              </a:tr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Essential,</a:t>
                      </a:r>
                      <a:r>
                        <a:rPr lang="en-US" baseline="0" dirty="0" smtClean="0"/>
                        <a:t> Medicines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4500</a:t>
                      </a:r>
                      <a:endParaRPr lang="ru-RU" dirty="0"/>
                    </a:p>
                  </a:txBody>
                  <a:tcPr/>
                </a:tc>
              </a:tr>
              <a:tr h="593125">
                <a:tc>
                  <a:txBody>
                    <a:bodyPr/>
                    <a:lstStyle/>
                    <a:p>
                      <a:r>
                        <a:rPr lang="en-US" dirty="0" smtClean="0"/>
                        <a:t>Necessary Payment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37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total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431" y="2212610"/>
            <a:ext cx="10058400" cy="40507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We spend 95000 rubles per month.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On average per person 31500 rubles.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Government considers, that Consumer basket costs </a:t>
            </a:r>
            <a:r>
              <a:rPr lang="en-US" dirty="0"/>
              <a:t>about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10,000 rubles!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137" y="484632"/>
            <a:ext cx="3577690" cy="510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5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Дерево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110</TotalTime>
  <Words>124</Words>
  <Application>Microsoft Office PowerPoint</Application>
  <PresentationFormat>Широкоэкранный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Georgia</vt:lpstr>
      <vt:lpstr>Trebuchet MS</vt:lpstr>
      <vt:lpstr>Wingdings</vt:lpstr>
      <vt:lpstr>Дерево</vt:lpstr>
      <vt:lpstr>My Family's Products &amp; Consumer Basket</vt:lpstr>
      <vt:lpstr>What is a Consumer Basket?</vt:lpstr>
      <vt:lpstr>Products</vt:lpstr>
      <vt:lpstr>Non-food Products</vt:lpstr>
      <vt:lpstr>In total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Family's Products &amp; Consumer Basket</dc:title>
  <dc:creator>Пользователь</dc:creator>
  <cp:lastModifiedBy>Пользователь</cp:lastModifiedBy>
  <cp:revision>12</cp:revision>
  <dcterms:created xsi:type="dcterms:W3CDTF">2020-04-16T06:04:57Z</dcterms:created>
  <dcterms:modified xsi:type="dcterms:W3CDTF">2020-04-16T09:32:00Z</dcterms:modified>
</cp:coreProperties>
</file>