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4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26DA2-2AB4-4FC4-A092-C614B7CED156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1E9A5-178D-4FB2-AF0B-BB1F5B9768CE}">
      <dgm:prSet phldrT="[Текст]"/>
      <dgm:spPr/>
      <dgm:t>
        <a:bodyPr/>
        <a:lstStyle/>
        <a:p>
          <a:r>
            <a:rPr lang="en-US" dirty="0" smtClean="0">
              <a:latin typeface="Arial" charset="0"/>
            </a:rPr>
            <a:t>Why travel abroad?</a:t>
          </a:r>
          <a:endParaRPr lang="ru-RU" dirty="0"/>
        </a:p>
      </dgm:t>
    </dgm:pt>
    <dgm:pt modelId="{58DEC1A6-CCE2-48A6-AE62-388B89EC3ABB}" type="parTrans" cxnId="{9DCAC72B-193F-491B-A303-997D2BC68BDA}">
      <dgm:prSet/>
      <dgm:spPr/>
      <dgm:t>
        <a:bodyPr/>
        <a:lstStyle/>
        <a:p>
          <a:endParaRPr lang="ru-RU"/>
        </a:p>
      </dgm:t>
    </dgm:pt>
    <dgm:pt modelId="{754A5E82-B0F3-4864-9587-A4C98D8008E4}" type="sibTrans" cxnId="{9DCAC72B-193F-491B-A303-997D2BC68BDA}">
      <dgm:prSet/>
      <dgm:spPr/>
      <dgm:t>
        <a:bodyPr/>
        <a:lstStyle/>
        <a:p>
          <a:endParaRPr lang="ru-RU"/>
        </a:p>
      </dgm:t>
    </dgm:pt>
    <dgm:pt modelId="{79D940CC-3D91-408C-9194-88A716DCEDE2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discover new places</a:t>
          </a:r>
          <a:endParaRPr lang="ru-RU" sz="2000" dirty="0"/>
        </a:p>
      </dgm:t>
    </dgm:pt>
    <dgm:pt modelId="{1ED57F5E-D521-414F-AFB2-C27571FB5AC0}" type="parTrans" cxnId="{252C657C-B2D7-46B0-A16B-58FC4716F518}">
      <dgm:prSet/>
      <dgm:spPr/>
      <dgm:t>
        <a:bodyPr/>
        <a:lstStyle/>
        <a:p>
          <a:endParaRPr lang="ru-RU"/>
        </a:p>
      </dgm:t>
    </dgm:pt>
    <dgm:pt modelId="{315AF693-0C5C-4B7C-B06E-DF7DBF846DAA}" type="sibTrans" cxnId="{252C657C-B2D7-46B0-A16B-58FC4716F518}">
      <dgm:prSet/>
      <dgm:spPr/>
      <dgm:t>
        <a:bodyPr/>
        <a:lstStyle/>
        <a:p>
          <a:endParaRPr lang="ru-RU"/>
        </a:p>
      </dgm:t>
    </dgm:pt>
    <dgm:pt modelId="{ED8F919A-9ABE-44D3-B55A-CF608E09C256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see the sights</a:t>
          </a:r>
          <a:endParaRPr lang="ru-RU" sz="2000" dirty="0"/>
        </a:p>
      </dgm:t>
    </dgm:pt>
    <dgm:pt modelId="{275ACBEF-30E5-4897-BFFB-7BC47B7CE31D}" type="parTrans" cxnId="{8905D39A-D63A-452E-B67B-A6ED34C9B0D5}">
      <dgm:prSet/>
      <dgm:spPr/>
      <dgm:t>
        <a:bodyPr/>
        <a:lstStyle/>
        <a:p>
          <a:endParaRPr lang="ru-RU"/>
        </a:p>
      </dgm:t>
    </dgm:pt>
    <dgm:pt modelId="{AF6E099B-D3CE-478B-8B6D-C2EED74A9475}" type="sibTrans" cxnId="{8905D39A-D63A-452E-B67B-A6ED34C9B0D5}">
      <dgm:prSet/>
      <dgm:spPr/>
      <dgm:t>
        <a:bodyPr/>
        <a:lstStyle/>
        <a:p>
          <a:endParaRPr lang="ru-RU"/>
        </a:p>
      </dgm:t>
    </dgm:pt>
    <dgm:pt modelId="{AAF1857B-FB19-479B-A3CA-D909C6DEFEB9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meet new people</a:t>
          </a:r>
          <a:endParaRPr lang="ru-RU" sz="2000" dirty="0"/>
        </a:p>
      </dgm:t>
    </dgm:pt>
    <dgm:pt modelId="{38525AD7-3E02-4361-8B7E-873B54E92B25}" type="parTrans" cxnId="{97E96771-321A-410B-886C-706A596A303C}">
      <dgm:prSet/>
      <dgm:spPr/>
      <dgm:t>
        <a:bodyPr/>
        <a:lstStyle/>
        <a:p>
          <a:endParaRPr lang="ru-RU"/>
        </a:p>
      </dgm:t>
    </dgm:pt>
    <dgm:pt modelId="{C1849F4B-A242-4978-854D-AEB76D2FDAF8}" type="sibTrans" cxnId="{97E96771-321A-410B-886C-706A596A303C}">
      <dgm:prSet/>
      <dgm:spPr/>
      <dgm:t>
        <a:bodyPr/>
        <a:lstStyle/>
        <a:p>
          <a:endParaRPr lang="ru-RU"/>
        </a:p>
      </dgm:t>
    </dgm:pt>
    <dgm:pt modelId="{7020BABE-5868-4225-98D9-55250F7982F7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take part in exchange programs</a:t>
          </a:r>
          <a:endParaRPr lang="ru-RU" sz="2000" dirty="0"/>
        </a:p>
      </dgm:t>
    </dgm:pt>
    <dgm:pt modelId="{8C13709C-03AB-4B4E-A12D-9B69E3BD94F1}" type="parTrans" cxnId="{7359D13B-1B35-4221-A936-6B2C0F346BCC}">
      <dgm:prSet/>
      <dgm:spPr/>
      <dgm:t>
        <a:bodyPr/>
        <a:lstStyle/>
        <a:p>
          <a:endParaRPr lang="ru-RU"/>
        </a:p>
      </dgm:t>
    </dgm:pt>
    <dgm:pt modelId="{0FA2E2E5-2469-46F0-9BDA-589E6CB89B51}" type="sibTrans" cxnId="{7359D13B-1B35-4221-A936-6B2C0F346BCC}">
      <dgm:prSet/>
      <dgm:spPr/>
      <dgm:t>
        <a:bodyPr/>
        <a:lstStyle/>
        <a:p>
          <a:endParaRPr lang="ru-RU"/>
        </a:p>
      </dgm:t>
    </dgm:pt>
    <dgm:pt modelId="{1B224A29-05ED-4161-840C-D323241C5D52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</a:t>
          </a:r>
          <a:r>
            <a:rPr lang="en-US" sz="2000" dirty="0" err="1" smtClean="0">
              <a:latin typeface="Arial" charset="0"/>
            </a:rPr>
            <a:t>practise</a:t>
          </a:r>
          <a:r>
            <a:rPr lang="en-US" sz="2000" dirty="0" smtClean="0">
              <a:latin typeface="Arial" charset="0"/>
            </a:rPr>
            <a:t> languages</a:t>
          </a:r>
          <a:endParaRPr lang="ru-RU" sz="2000" dirty="0"/>
        </a:p>
      </dgm:t>
    </dgm:pt>
    <dgm:pt modelId="{C8DA7FD0-74E5-417F-86DB-B25A14640289}" type="parTrans" cxnId="{288DB3F6-C995-40CE-8D7F-181AE585D588}">
      <dgm:prSet/>
      <dgm:spPr/>
      <dgm:t>
        <a:bodyPr/>
        <a:lstStyle/>
        <a:p>
          <a:endParaRPr lang="ru-RU"/>
        </a:p>
      </dgm:t>
    </dgm:pt>
    <dgm:pt modelId="{E475EC7E-BA48-4532-932C-483089120391}" type="sibTrans" cxnId="{288DB3F6-C995-40CE-8D7F-181AE585D588}">
      <dgm:prSet/>
      <dgm:spPr/>
      <dgm:t>
        <a:bodyPr/>
        <a:lstStyle/>
        <a:p>
          <a:endParaRPr lang="ru-RU"/>
        </a:p>
      </dgm:t>
    </dgm:pt>
    <dgm:pt modelId="{D04ACCFE-B81A-4F29-81FD-A18CFE799DBF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for the sake of travelling</a:t>
          </a:r>
          <a:endParaRPr lang="ru-RU" sz="2000" dirty="0"/>
        </a:p>
      </dgm:t>
    </dgm:pt>
    <dgm:pt modelId="{1B8B5D5A-E8C7-4BD5-9F02-308580EBEBE9}" type="parTrans" cxnId="{C2C1C4E8-84F8-4372-9DFF-D31E7999CFF2}">
      <dgm:prSet/>
      <dgm:spPr/>
      <dgm:t>
        <a:bodyPr/>
        <a:lstStyle/>
        <a:p>
          <a:endParaRPr lang="ru-RU"/>
        </a:p>
      </dgm:t>
    </dgm:pt>
    <dgm:pt modelId="{283EDA0E-E326-45F2-9401-2BBB9C4A4E36}" type="sibTrans" cxnId="{C2C1C4E8-84F8-4372-9DFF-D31E7999CFF2}">
      <dgm:prSet/>
      <dgm:spPr/>
      <dgm:t>
        <a:bodyPr/>
        <a:lstStyle/>
        <a:p>
          <a:endParaRPr lang="ru-RU"/>
        </a:p>
      </dgm:t>
    </dgm:pt>
    <dgm:pt modelId="{E1D1E30D-67A5-4D53-B16B-EB4CC3B33AA2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relax</a:t>
          </a:r>
          <a:endParaRPr lang="ru-RU" sz="2000" dirty="0"/>
        </a:p>
      </dgm:t>
    </dgm:pt>
    <dgm:pt modelId="{1E5D8AE6-DA10-4B64-8F15-25BB265E3462}" type="parTrans" cxnId="{167FDF43-AEA9-4B2C-9841-B4251448D583}">
      <dgm:prSet/>
      <dgm:spPr/>
      <dgm:t>
        <a:bodyPr/>
        <a:lstStyle/>
        <a:p>
          <a:endParaRPr lang="ru-RU"/>
        </a:p>
      </dgm:t>
    </dgm:pt>
    <dgm:pt modelId="{C699E81A-E400-4C15-B406-DA8CD94F8181}" type="sibTrans" cxnId="{167FDF43-AEA9-4B2C-9841-B4251448D583}">
      <dgm:prSet/>
      <dgm:spPr/>
      <dgm:t>
        <a:bodyPr/>
        <a:lstStyle/>
        <a:p>
          <a:endParaRPr lang="ru-RU"/>
        </a:p>
      </dgm:t>
    </dgm:pt>
    <dgm:pt modelId="{9346DD1E-C1EA-418C-9EF6-272FC2DFABD3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participate in sports competitions </a:t>
          </a:r>
          <a:endParaRPr lang="ru-RU" sz="2000" dirty="0"/>
        </a:p>
      </dgm:t>
    </dgm:pt>
    <dgm:pt modelId="{C8B7A4F0-3EDD-4DC9-AF19-2E92586432FB}" type="parTrans" cxnId="{81985428-DD6C-4A25-8501-754CFE7AD319}">
      <dgm:prSet/>
      <dgm:spPr/>
      <dgm:t>
        <a:bodyPr/>
        <a:lstStyle/>
        <a:p>
          <a:endParaRPr lang="ru-RU"/>
        </a:p>
      </dgm:t>
    </dgm:pt>
    <dgm:pt modelId="{7910723D-0F65-460A-A0EF-34D5BD6D47F1}" type="sibTrans" cxnId="{81985428-DD6C-4A25-8501-754CFE7AD319}">
      <dgm:prSet/>
      <dgm:spPr/>
      <dgm:t>
        <a:bodyPr/>
        <a:lstStyle/>
        <a:p>
          <a:endParaRPr lang="ru-RU"/>
        </a:p>
      </dgm:t>
    </dgm:pt>
    <dgm:pt modelId="{C27A344E-AFAD-41EE-9E81-53F02B628A39}">
      <dgm:prSet phldrT="[Текст]" custT="1"/>
      <dgm:spPr/>
      <dgm:t>
        <a:bodyPr/>
        <a:lstStyle/>
        <a:p>
          <a:r>
            <a:rPr lang="en-US" sz="2000" dirty="0" smtClean="0">
              <a:latin typeface="Arial" charset="0"/>
            </a:rPr>
            <a:t>to do business</a:t>
          </a:r>
          <a:endParaRPr lang="ru-RU" sz="2000" dirty="0"/>
        </a:p>
      </dgm:t>
    </dgm:pt>
    <dgm:pt modelId="{D7D5599A-1AD8-4E4E-8CE7-D08BA3781E51}" type="parTrans" cxnId="{CAE0EBBD-A465-42B4-8404-9D50F0FC580C}">
      <dgm:prSet/>
      <dgm:spPr/>
      <dgm:t>
        <a:bodyPr/>
        <a:lstStyle/>
        <a:p>
          <a:endParaRPr lang="ru-RU"/>
        </a:p>
      </dgm:t>
    </dgm:pt>
    <dgm:pt modelId="{421E07CA-8890-443E-BEA4-0B546900ADDB}" type="sibTrans" cxnId="{CAE0EBBD-A465-42B4-8404-9D50F0FC580C}">
      <dgm:prSet/>
      <dgm:spPr/>
      <dgm:t>
        <a:bodyPr/>
        <a:lstStyle/>
        <a:p>
          <a:endParaRPr lang="ru-RU"/>
        </a:p>
      </dgm:t>
    </dgm:pt>
    <dgm:pt modelId="{E84698D1-A186-4C6C-A68C-A379DD9C4473}">
      <dgm:prSet phldrT="[Текст]"/>
      <dgm:spPr/>
      <dgm:t>
        <a:bodyPr/>
        <a:lstStyle/>
        <a:p>
          <a:r>
            <a:rPr lang="en-US" dirty="0" smtClean="0">
              <a:latin typeface="Arial" charset="0"/>
            </a:rPr>
            <a:t>to do the shopping</a:t>
          </a:r>
          <a:endParaRPr lang="ru-RU" dirty="0"/>
        </a:p>
      </dgm:t>
    </dgm:pt>
    <dgm:pt modelId="{BE0DD4D4-04D7-40D7-8749-DF1C69CEDCFB}" type="parTrans" cxnId="{4F23EB08-E931-4EBB-A4EA-12AC5C5ECD44}">
      <dgm:prSet/>
      <dgm:spPr/>
      <dgm:t>
        <a:bodyPr/>
        <a:lstStyle/>
        <a:p>
          <a:endParaRPr lang="ru-RU"/>
        </a:p>
      </dgm:t>
    </dgm:pt>
    <dgm:pt modelId="{033D1BCE-C1D6-456A-BF2C-81D4B0104459}" type="sibTrans" cxnId="{4F23EB08-E931-4EBB-A4EA-12AC5C5ECD44}">
      <dgm:prSet/>
      <dgm:spPr/>
      <dgm:t>
        <a:bodyPr/>
        <a:lstStyle/>
        <a:p>
          <a:endParaRPr lang="ru-RU"/>
        </a:p>
      </dgm:t>
    </dgm:pt>
    <dgm:pt modelId="{E6BB7C12-553F-44F5-82AA-257DF5130284}" type="pres">
      <dgm:prSet presAssocID="{76F26DA2-2AB4-4FC4-A092-C614B7CED1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0607D-9608-4F7E-B98A-E7B0772E2EF6}" type="pres">
      <dgm:prSet presAssocID="{A1E1E9A5-178D-4FB2-AF0B-BB1F5B9768CE}" presName="centerShape" presStyleLbl="node0" presStyleIdx="0" presStyleCnt="1" custLinFactNeighborX="546" custLinFactNeighborY="-19987"/>
      <dgm:spPr/>
      <dgm:t>
        <a:bodyPr/>
        <a:lstStyle/>
        <a:p>
          <a:endParaRPr lang="ru-RU"/>
        </a:p>
      </dgm:t>
    </dgm:pt>
    <dgm:pt modelId="{381EA4B3-2DF4-41EB-8C12-4693602586F3}" type="pres">
      <dgm:prSet presAssocID="{1ED57F5E-D521-414F-AFB2-C27571FB5AC0}" presName="parTrans" presStyleLbl="bgSibTrans2D1" presStyleIdx="0" presStyleCnt="10"/>
      <dgm:spPr/>
      <dgm:t>
        <a:bodyPr/>
        <a:lstStyle/>
        <a:p>
          <a:endParaRPr lang="ru-RU"/>
        </a:p>
      </dgm:t>
    </dgm:pt>
    <dgm:pt modelId="{87391474-93BC-4D2E-BBFC-E9E1DF52A956}" type="pres">
      <dgm:prSet presAssocID="{79D940CC-3D91-408C-9194-88A716DCEDE2}" presName="node" presStyleLbl="node1" presStyleIdx="0" presStyleCnt="10" custRadScaleRad="19849" custRadScaleInc="-297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3D6C-7A68-41F7-AA82-97CFA8F73CE2}" type="pres">
      <dgm:prSet presAssocID="{275ACBEF-30E5-4897-BFFB-7BC47B7CE31D}" presName="parTrans" presStyleLbl="bgSibTrans2D1" presStyleIdx="1" presStyleCnt="10"/>
      <dgm:spPr/>
      <dgm:t>
        <a:bodyPr/>
        <a:lstStyle/>
        <a:p>
          <a:endParaRPr lang="ru-RU"/>
        </a:p>
      </dgm:t>
    </dgm:pt>
    <dgm:pt modelId="{ED30B4EE-500D-44F4-B296-518CA0C5150A}" type="pres">
      <dgm:prSet presAssocID="{ED8F919A-9ABE-44D3-B55A-CF608E09C256}" presName="node" presStyleLbl="node1" presStyleIdx="1" presStyleCnt="10" custRadScaleRad="56817" custRadScaleInc="-13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CD308-BF83-4C88-B791-A7E17FDCA2A1}" type="pres">
      <dgm:prSet presAssocID="{38525AD7-3E02-4361-8B7E-873B54E92B25}" presName="parTrans" presStyleLbl="bgSibTrans2D1" presStyleIdx="2" presStyleCnt="10"/>
      <dgm:spPr/>
      <dgm:t>
        <a:bodyPr/>
        <a:lstStyle/>
        <a:p>
          <a:endParaRPr lang="ru-RU"/>
        </a:p>
      </dgm:t>
    </dgm:pt>
    <dgm:pt modelId="{4BA8E065-FCFC-48E8-918F-D7AF8AF9C889}" type="pres">
      <dgm:prSet presAssocID="{AAF1857B-FB19-479B-A3CA-D909C6DEFEB9}" presName="node" presStyleLbl="node1" presStyleIdx="2" presStyleCnt="10" custRadScaleRad="82322" custRadScaleInc="-59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7CADF-F561-4AD1-97BC-ECD8C1A0F913}" type="pres">
      <dgm:prSet presAssocID="{8C13709C-03AB-4B4E-A12D-9B69E3BD94F1}" presName="parTrans" presStyleLbl="bgSibTrans2D1" presStyleIdx="3" presStyleCnt="10"/>
      <dgm:spPr/>
      <dgm:t>
        <a:bodyPr/>
        <a:lstStyle/>
        <a:p>
          <a:endParaRPr lang="ru-RU"/>
        </a:p>
      </dgm:t>
    </dgm:pt>
    <dgm:pt modelId="{D63FACCE-2137-469D-8346-B4577B84BC68}" type="pres">
      <dgm:prSet presAssocID="{7020BABE-5868-4225-98D9-55250F7982F7}" presName="node" presStyleLbl="node1" presStyleIdx="3" presStyleCnt="10" custScaleX="152159" custScaleY="129597" custRadScaleRad="102441" custRadScaleInc="-40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E485A-A97C-4DB5-86EF-7D04198EEFF5}" type="pres">
      <dgm:prSet presAssocID="{C8DA7FD0-74E5-417F-86DB-B25A14640289}" presName="parTrans" presStyleLbl="bgSibTrans2D1" presStyleIdx="4" presStyleCnt="10"/>
      <dgm:spPr/>
      <dgm:t>
        <a:bodyPr/>
        <a:lstStyle/>
        <a:p>
          <a:endParaRPr lang="ru-RU"/>
        </a:p>
      </dgm:t>
    </dgm:pt>
    <dgm:pt modelId="{F746ABF3-83A0-44C2-AB30-6C52E914EE3E}" type="pres">
      <dgm:prSet presAssocID="{1B224A29-05ED-4161-840C-D323241C5D52}" presName="node" presStyleLbl="node1" presStyleIdx="4" presStyleCnt="10" custScaleX="140546" custScaleY="107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F9FFF-6268-4411-97EC-214B3E0B0926}" type="pres">
      <dgm:prSet presAssocID="{1B8B5D5A-E8C7-4BD5-9F02-308580EBEBE9}" presName="parTrans" presStyleLbl="bgSibTrans2D1" presStyleIdx="5" presStyleCnt="10"/>
      <dgm:spPr/>
      <dgm:t>
        <a:bodyPr/>
        <a:lstStyle/>
        <a:p>
          <a:endParaRPr lang="ru-RU"/>
        </a:p>
      </dgm:t>
    </dgm:pt>
    <dgm:pt modelId="{D3F08554-70C5-4FCA-AF2B-1D72D76B6F95}" type="pres">
      <dgm:prSet presAssocID="{D04ACCFE-B81A-4F29-81FD-A18CFE799DBF}" presName="node" presStyleLbl="node1" presStyleIdx="5" presStyleCnt="10" custRadScaleRad="100802" custRadScaleInc="1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28667-E810-4463-8A5B-E9A943079CED}" type="pres">
      <dgm:prSet presAssocID="{1E5D8AE6-DA10-4B64-8F15-25BB265E3462}" presName="parTrans" presStyleLbl="bgSibTrans2D1" presStyleIdx="6" presStyleCnt="10"/>
      <dgm:spPr/>
      <dgm:t>
        <a:bodyPr/>
        <a:lstStyle/>
        <a:p>
          <a:endParaRPr lang="ru-RU"/>
        </a:p>
      </dgm:t>
    </dgm:pt>
    <dgm:pt modelId="{66496802-8763-4353-BFB3-7BD2860EC9A5}" type="pres">
      <dgm:prSet presAssocID="{E1D1E30D-67A5-4D53-B16B-EB4CC3B33AA2}" presName="node" presStyleLbl="node1" presStyleIdx="6" presStyleCnt="10" custRadScaleRad="40142" custRadScaleInc="48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4DFE4-3465-4FB3-A9F0-2042EA8973F2}" type="pres">
      <dgm:prSet presAssocID="{D7D5599A-1AD8-4E4E-8CE7-D08BA3781E51}" presName="parTrans" presStyleLbl="bgSibTrans2D1" presStyleIdx="7" presStyleCnt="10"/>
      <dgm:spPr/>
      <dgm:t>
        <a:bodyPr/>
        <a:lstStyle/>
        <a:p>
          <a:endParaRPr lang="ru-RU"/>
        </a:p>
      </dgm:t>
    </dgm:pt>
    <dgm:pt modelId="{F5EF8173-2A83-4ED8-BCB0-25949D093217}" type="pres">
      <dgm:prSet presAssocID="{C27A344E-AFAD-41EE-9E81-53F02B628A39}" presName="node" presStyleLbl="node1" presStyleIdx="7" presStyleCnt="10" custRadScaleRad="97075" custRadScaleInc="-70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44211-5305-4FF3-8594-6F0CAACF35EE}" type="pres">
      <dgm:prSet presAssocID="{BE0DD4D4-04D7-40D7-8749-DF1C69CEDCFB}" presName="parTrans" presStyleLbl="bgSibTrans2D1" presStyleIdx="8" presStyleCnt="10"/>
      <dgm:spPr/>
      <dgm:t>
        <a:bodyPr/>
        <a:lstStyle/>
        <a:p>
          <a:endParaRPr lang="ru-RU"/>
        </a:p>
      </dgm:t>
    </dgm:pt>
    <dgm:pt modelId="{5E4F7C8B-EB6E-4C44-A061-BAB992947B96}" type="pres">
      <dgm:prSet presAssocID="{E84698D1-A186-4C6C-A68C-A379DD9C4473}" presName="node" presStyleLbl="node1" presStyleIdx="8" presStyleCnt="10" custRadScaleRad="84799" custRadScaleInc="-46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2B3AB-3CFF-4BD3-AAEF-EB2898CB28C9}" type="pres">
      <dgm:prSet presAssocID="{C8B7A4F0-3EDD-4DC9-AF19-2E92586432FB}" presName="parTrans" presStyleLbl="bgSibTrans2D1" presStyleIdx="9" presStyleCnt="10"/>
      <dgm:spPr/>
      <dgm:t>
        <a:bodyPr/>
        <a:lstStyle/>
        <a:p>
          <a:endParaRPr lang="ru-RU"/>
        </a:p>
      </dgm:t>
    </dgm:pt>
    <dgm:pt modelId="{4DDB3B6C-7F2A-486A-9690-8C982305C34B}" type="pres">
      <dgm:prSet presAssocID="{9346DD1E-C1EA-418C-9EF6-272FC2DFABD3}" presName="node" presStyleLbl="node1" presStyleIdx="9" presStyleCnt="10" custScaleX="146450" custScaleY="164892" custRadScaleRad="75209" custRadScaleInc="-24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6D5D3-62A1-4D7D-BE13-10316614E535}" type="presOf" srcId="{8C13709C-03AB-4B4E-A12D-9B69E3BD94F1}" destId="{85B7CADF-F561-4AD1-97BC-ECD8C1A0F913}" srcOrd="0" destOrd="0" presId="urn:microsoft.com/office/officeart/2005/8/layout/radial4"/>
    <dgm:cxn modelId="{19175EC9-FE52-4ADC-B0A8-8235F9B437FB}" type="presOf" srcId="{E1D1E30D-67A5-4D53-B16B-EB4CC3B33AA2}" destId="{66496802-8763-4353-BFB3-7BD2860EC9A5}" srcOrd="0" destOrd="0" presId="urn:microsoft.com/office/officeart/2005/8/layout/radial4"/>
    <dgm:cxn modelId="{97E96771-321A-410B-886C-706A596A303C}" srcId="{A1E1E9A5-178D-4FB2-AF0B-BB1F5B9768CE}" destId="{AAF1857B-FB19-479B-A3CA-D909C6DEFEB9}" srcOrd="2" destOrd="0" parTransId="{38525AD7-3E02-4361-8B7E-873B54E92B25}" sibTransId="{C1849F4B-A242-4978-854D-AEB76D2FDAF8}"/>
    <dgm:cxn modelId="{97B64A1E-B767-4AF0-9C25-DCC11058CE48}" type="presOf" srcId="{C27A344E-AFAD-41EE-9E81-53F02B628A39}" destId="{F5EF8173-2A83-4ED8-BCB0-25949D093217}" srcOrd="0" destOrd="0" presId="urn:microsoft.com/office/officeart/2005/8/layout/radial4"/>
    <dgm:cxn modelId="{9057548B-56E1-4EFC-A752-AEAF5E916802}" type="presOf" srcId="{E84698D1-A186-4C6C-A68C-A379DD9C4473}" destId="{5E4F7C8B-EB6E-4C44-A061-BAB992947B96}" srcOrd="0" destOrd="0" presId="urn:microsoft.com/office/officeart/2005/8/layout/radial4"/>
    <dgm:cxn modelId="{BB16AD8D-1DF6-44C5-83D4-7154A0B96C6A}" type="presOf" srcId="{1B8B5D5A-E8C7-4BD5-9F02-308580EBEBE9}" destId="{BDEF9FFF-6268-4411-97EC-214B3E0B0926}" srcOrd="0" destOrd="0" presId="urn:microsoft.com/office/officeart/2005/8/layout/radial4"/>
    <dgm:cxn modelId="{1D779E22-90C7-4273-9AA2-48986284DE8F}" type="presOf" srcId="{D04ACCFE-B81A-4F29-81FD-A18CFE799DBF}" destId="{D3F08554-70C5-4FCA-AF2B-1D72D76B6F95}" srcOrd="0" destOrd="0" presId="urn:microsoft.com/office/officeart/2005/8/layout/radial4"/>
    <dgm:cxn modelId="{5A1E5E59-4143-4C98-99AC-AAEFC72CD6E4}" type="presOf" srcId="{7020BABE-5868-4225-98D9-55250F7982F7}" destId="{D63FACCE-2137-469D-8346-B4577B84BC68}" srcOrd="0" destOrd="0" presId="urn:microsoft.com/office/officeart/2005/8/layout/radial4"/>
    <dgm:cxn modelId="{64320DCC-6D25-4D15-B42E-B857AC9A45A7}" type="presOf" srcId="{D7D5599A-1AD8-4E4E-8CE7-D08BA3781E51}" destId="{F7E4DFE4-3465-4FB3-A9F0-2042EA8973F2}" srcOrd="0" destOrd="0" presId="urn:microsoft.com/office/officeart/2005/8/layout/radial4"/>
    <dgm:cxn modelId="{81985428-DD6C-4A25-8501-754CFE7AD319}" srcId="{A1E1E9A5-178D-4FB2-AF0B-BB1F5B9768CE}" destId="{9346DD1E-C1EA-418C-9EF6-272FC2DFABD3}" srcOrd="9" destOrd="0" parTransId="{C8B7A4F0-3EDD-4DC9-AF19-2E92586432FB}" sibTransId="{7910723D-0F65-460A-A0EF-34D5BD6D47F1}"/>
    <dgm:cxn modelId="{59A397B8-351F-4CD3-9B7C-B69E2AC0F0FA}" type="presOf" srcId="{C8B7A4F0-3EDD-4DC9-AF19-2E92586432FB}" destId="{AFC2B3AB-3CFF-4BD3-AAEF-EB2898CB28C9}" srcOrd="0" destOrd="0" presId="urn:microsoft.com/office/officeart/2005/8/layout/radial4"/>
    <dgm:cxn modelId="{71915BC1-A58E-4710-9686-C7EC0A9BE9CB}" type="presOf" srcId="{79D940CC-3D91-408C-9194-88A716DCEDE2}" destId="{87391474-93BC-4D2E-BBFC-E9E1DF52A956}" srcOrd="0" destOrd="0" presId="urn:microsoft.com/office/officeart/2005/8/layout/radial4"/>
    <dgm:cxn modelId="{982303A3-0022-4D63-9D5C-51D0910EA9AB}" type="presOf" srcId="{1B224A29-05ED-4161-840C-D323241C5D52}" destId="{F746ABF3-83A0-44C2-AB30-6C52E914EE3E}" srcOrd="0" destOrd="0" presId="urn:microsoft.com/office/officeart/2005/8/layout/radial4"/>
    <dgm:cxn modelId="{8905D39A-D63A-452E-B67B-A6ED34C9B0D5}" srcId="{A1E1E9A5-178D-4FB2-AF0B-BB1F5B9768CE}" destId="{ED8F919A-9ABE-44D3-B55A-CF608E09C256}" srcOrd="1" destOrd="0" parTransId="{275ACBEF-30E5-4897-BFFB-7BC47B7CE31D}" sibTransId="{AF6E099B-D3CE-478B-8B6D-C2EED74A9475}"/>
    <dgm:cxn modelId="{CAE0EBBD-A465-42B4-8404-9D50F0FC580C}" srcId="{A1E1E9A5-178D-4FB2-AF0B-BB1F5B9768CE}" destId="{C27A344E-AFAD-41EE-9E81-53F02B628A39}" srcOrd="7" destOrd="0" parTransId="{D7D5599A-1AD8-4E4E-8CE7-D08BA3781E51}" sibTransId="{421E07CA-8890-443E-BEA4-0B546900ADDB}"/>
    <dgm:cxn modelId="{0FAF4985-D630-4F0F-B114-C2116F793013}" type="presOf" srcId="{C8DA7FD0-74E5-417F-86DB-B25A14640289}" destId="{945E485A-A97C-4DB5-86EF-7D04198EEFF5}" srcOrd="0" destOrd="0" presId="urn:microsoft.com/office/officeart/2005/8/layout/radial4"/>
    <dgm:cxn modelId="{C7DCFC4F-B8BE-4968-9594-0A132EAFE50A}" type="presOf" srcId="{38525AD7-3E02-4361-8B7E-873B54E92B25}" destId="{CC8CD308-BF83-4C88-B791-A7E17FDCA2A1}" srcOrd="0" destOrd="0" presId="urn:microsoft.com/office/officeart/2005/8/layout/radial4"/>
    <dgm:cxn modelId="{4E23CBAF-6A96-495C-8EF9-4972FF387D39}" type="presOf" srcId="{275ACBEF-30E5-4897-BFFB-7BC47B7CE31D}" destId="{09D63D6C-7A68-41F7-AA82-97CFA8F73CE2}" srcOrd="0" destOrd="0" presId="urn:microsoft.com/office/officeart/2005/8/layout/radial4"/>
    <dgm:cxn modelId="{3A927F04-DCB2-4766-B64D-1280EE84AC72}" type="presOf" srcId="{AAF1857B-FB19-479B-A3CA-D909C6DEFEB9}" destId="{4BA8E065-FCFC-48E8-918F-D7AF8AF9C889}" srcOrd="0" destOrd="0" presId="urn:microsoft.com/office/officeart/2005/8/layout/radial4"/>
    <dgm:cxn modelId="{A05F8BFD-6684-447F-AE40-86795E4ADD87}" type="presOf" srcId="{ED8F919A-9ABE-44D3-B55A-CF608E09C256}" destId="{ED30B4EE-500D-44F4-B296-518CA0C5150A}" srcOrd="0" destOrd="0" presId="urn:microsoft.com/office/officeart/2005/8/layout/radial4"/>
    <dgm:cxn modelId="{7359D13B-1B35-4221-A936-6B2C0F346BCC}" srcId="{A1E1E9A5-178D-4FB2-AF0B-BB1F5B9768CE}" destId="{7020BABE-5868-4225-98D9-55250F7982F7}" srcOrd="3" destOrd="0" parTransId="{8C13709C-03AB-4B4E-A12D-9B69E3BD94F1}" sibTransId="{0FA2E2E5-2469-46F0-9BDA-589E6CB89B51}"/>
    <dgm:cxn modelId="{3013E896-6FAC-4097-AF45-E3131C58D697}" type="presOf" srcId="{1ED57F5E-D521-414F-AFB2-C27571FB5AC0}" destId="{381EA4B3-2DF4-41EB-8C12-4693602586F3}" srcOrd="0" destOrd="0" presId="urn:microsoft.com/office/officeart/2005/8/layout/radial4"/>
    <dgm:cxn modelId="{288DB3F6-C995-40CE-8D7F-181AE585D588}" srcId="{A1E1E9A5-178D-4FB2-AF0B-BB1F5B9768CE}" destId="{1B224A29-05ED-4161-840C-D323241C5D52}" srcOrd="4" destOrd="0" parTransId="{C8DA7FD0-74E5-417F-86DB-B25A14640289}" sibTransId="{E475EC7E-BA48-4532-932C-483089120391}"/>
    <dgm:cxn modelId="{5BCD6D6A-38B9-481D-9EF4-DC9A2A159F70}" type="presOf" srcId="{76F26DA2-2AB4-4FC4-A092-C614B7CED156}" destId="{E6BB7C12-553F-44F5-82AA-257DF5130284}" srcOrd="0" destOrd="0" presId="urn:microsoft.com/office/officeart/2005/8/layout/radial4"/>
    <dgm:cxn modelId="{252C657C-B2D7-46B0-A16B-58FC4716F518}" srcId="{A1E1E9A5-178D-4FB2-AF0B-BB1F5B9768CE}" destId="{79D940CC-3D91-408C-9194-88A716DCEDE2}" srcOrd="0" destOrd="0" parTransId="{1ED57F5E-D521-414F-AFB2-C27571FB5AC0}" sibTransId="{315AF693-0C5C-4B7C-B06E-DF7DBF846DAA}"/>
    <dgm:cxn modelId="{E49CBE8F-B531-48F9-A341-5BB9A268FA27}" type="presOf" srcId="{1E5D8AE6-DA10-4B64-8F15-25BB265E3462}" destId="{69428667-E810-4463-8A5B-E9A943079CED}" srcOrd="0" destOrd="0" presId="urn:microsoft.com/office/officeart/2005/8/layout/radial4"/>
    <dgm:cxn modelId="{24A209ED-5C59-42B0-B0A0-5B3CCA973742}" type="presOf" srcId="{BE0DD4D4-04D7-40D7-8749-DF1C69CEDCFB}" destId="{41944211-5305-4FF3-8594-6F0CAACF35EE}" srcOrd="0" destOrd="0" presId="urn:microsoft.com/office/officeart/2005/8/layout/radial4"/>
    <dgm:cxn modelId="{0DCA552B-9287-47DF-9FF1-5D38A8273E52}" type="presOf" srcId="{A1E1E9A5-178D-4FB2-AF0B-BB1F5B9768CE}" destId="{0D20607D-9608-4F7E-B98A-E7B0772E2EF6}" srcOrd="0" destOrd="0" presId="urn:microsoft.com/office/officeart/2005/8/layout/radial4"/>
    <dgm:cxn modelId="{167FDF43-AEA9-4B2C-9841-B4251448D583}" srcId="{A1E1E9A5-178D-4FB2-AF0B-BB1F5B9768CE}" destId="{E1D1E30D-67A5-4D53-B16B-EB4CC3B33AA2}" srcOrd="6" destOrd="0" parTransId="{1E5D8AE6-DA10-4B64-8F15-25BB265E3462}" sibTransId="{C699E81A-E400-4C15-B406-DA8CD94F8181}"/>
    <dgm:cxn modelId="{9DCAC72B-193F-491B-A303-997D2BC68BDA}" srcId="{76F26DA2-2AB4-4FC4-A092-C614B7CED156}" destId="{A1E1E9A5-178D-4FB2-AF0B-BB1F5B9768CE}" srcOrd="0" destOrd="0" parTransId="{58DEC1A6-CCE2-48A6-AE62-388B89EC3ABB}" sibTransId="{754A5E82-B0F3-4864-9587-A4C98D8008E4}"/>
    <dgm:cxn modelId="{BA57241F-0754-415B-B4CF-BBC505880BCA}" type="presOf" srcId="{9346DD1E-C1EA-418C-9EF6-272FC2DFABD3}" destId="{4DDB3B6C-7F2A-486A-9690-8C982305C34B}" srcOrd="0" destOrd="0" presId="urn:microsoft.com/office/officeart/2005/8/layout/radial4"/>
    <dgm:cxn modelId="{C2C1C4E8-84F8-4372-9DFF-D31E7999CFF2}" srcId="{A1E1E9A5-178D-4FB2-AF0B-BB1F5B9768CE}" destId="{D04ACCFE-B81A-4F29-81FD-A18CFE799DBF}" srcOrd="5" destOrd="0" parTransId="{1B8B5D5A-E8C7-4BD5-9F02-308580EBEBE9}" sibTransId="{283EDA0E-E326-45F2-9401-2BBB9C4A4E36}"/>
    <dgm:cxn modelId="{4F23EB08-E931-4EBB-A4EA-12AC5C5ECD44}" srcId="{A1E1E9A5-178D-4FB2-AF0B-BB1F5B9768CE}" destId="{E84698D1-A186-4C6C-A68C-A379DD9C4473}" srcOrd="8" destOrd="0" parTransId="{BE0DD4D4-04D7-40D7-8749-DF1C69CEDCFB}" sibTransId="{033D1BCE-C1D6-456A-BF2C-81D4B0104459}"/>
    <dgm:cxn modelId="{9C3F0F67-80AF-47EC-AF6E-CC41432E27EF}" type="presParOf" srcId="{E6BB7C12-553F-44F5-82AA-257DF5130284}" destId="{0D20607D-9608-4F7E-B98A-E7B0772E2EF6}" srcOrd="0" destOrd="0" presId="urn:microsoft.com/office/officeart/2005/8/layout/radial4"/>
    <dgm:cxn modelId="{4DC8A828-BB80-4655-B0EE-6DD76318C569}" type="presParOf" srcId="{E6BB7C12-553F-44F5-82AA-257DF5130284}" destId="{381EA4B3-2DF4-41EB-8C12-4693602586F3}" srcOrd="1" destOrd="0" presId="urn:microsoft.com/office/officeart/2005/8/layout/radial4"/>
    <dgm:cxn modelId="{7EBF6E1D-C418-44D6-A898-3493D488A707}" type="presParOf" srcId="{E6BB7C12-553F-44F5-82AA-257DF5130284}" destId="{87391474-93BC-4D2E-BBFC-E9E1DF52A956}" srcOrd="2" destOrd="0" presId="urn:microsoft.com/office/officeart/2005/8/layout/radial4"/>
    <dgm:cxn modelId="{5508C195-C1F2-4029-AA2C-7B2354326BA1}" type="presParOf" srcId="{E6BB7C12-553F-44F5-82AA-257DF5130284}" destId="{09D63D6C-7A68-41F7-AA82-97CFA8F73CE2}" srcOrd="3" destOrd="0" presId="urn:microsoft.com/office/officeart/2005/8/layout/radial4"/>
    <dgm:cxn modelId="{1CBB8DD7-F765-4452-A81F-6B62C9F9E171}" type="presParOf" srcId="{E6BB7C12-553F-44F5-82AA-257DF5130284}" destId="{ED30B4EE-500D-44F4-B296-518CA0C5150A}" srcOrd="4" destOrd="0" presId="urn:microsoft.com/office/officeart/2005/8/layout/radial4"/>
    <dgm:cxn modelId="{AB7AD953-67F5-4C84-82A5-FFD00C49EE9E}" type="presParOf" srcId="{E6BB7C12-553F-44F5-82AA-257DF5130284}" destId="{CC8CD308-BF83-4C88-B791-A7E17FDCA2A1}" srcOrd="5" destOrd="0" presId="urn:microsoft.com/office/officeart/2005/8/layout/radial4"/>
    <dgm:cxn modelId="{C7D71982-6228-437D-A065-9C92E87B5A1C}" type="presParOf" srcId="{E6BB7C12-553F-44F5-82AA-257DF5130284}" destId="{4BA8E065-FCFC-48E8-918F-D7AF8AF9C889}" srcOrd="6" destOrd="0" presId="urn:microsoft.com/office/officeart/2005/8/layout/radial4"/>
    <dgm:cxn modelId="{455B8056-376B-413C-A33F-3710A92DDF42}" type="presParOf" srcId="{E6BB7C12-553F-44F5-82AA-257DF5130284}" destId="{85B7CADF-F561-4AD1-97BC-ECD8C1A0F913}" srcOrd="7" destOrd="0" presId="urn:microsoft.com/office/officeart/2005/8/layout/radial4"/>
    <dgm:cxn modelId="{8D669159-8BB5-4E07-9341-4A241A2DF31A}" type="presParOf" srcId="{E6BB7C12-553F-44F5-82AA-257DF5130284}" destId="{D63FACCE-2137-469D-8346-B4577B84BC68}" srcOrd="8" destOrd="0" presId="urn:microsoft.com/office/officeart/2005/8/layout/radial4"/>
    <dgm:cxn modelId="{4CB0349F-A24A-4AA7-A687-34BA103D6C38}" type="presParOf" srcId="{E6BB7C12-553F-44F5-82AA-257DF5130284}" destId="{945E485A-A97C-4DB5-86EF-7D04198EEFF5}" srcOrd="9" destOrd="0" presId="urn:microsoft.com/office/officeart/2005/8/layout/radial4"/>
    <dgm:cxn modelId="{B968C8E6-0E02-40CD-939E-A22B171B3519}" type="presParOf" srcId="{E6BB7C12-553F-44F5-82AA-257DF5130284}" destId="{F746ABF3-83A0-44C2-AB30-6C52E914EE3E}" srcOrd="10" destOrd="0" presId="urn:microsoft.com/office/officeart/2005/8/layout/radial4"/>
    <dgm:cxn modelId="{A86D1D2F-AE07-4E1B-B29E-5A3B96D0A9C9}" type="presParOf" srcId="{E6BB7C12-553F-44F5-82AA-257DF5130284}" destId="{BDEF9FFF-6268-4411-97EC-214B3E0B0926}" srcOrd="11" destOrd="0" presId="urn:microsoft.com/office/officeart/2005/8/layout/radial4"/>
    <dgm:cxn modelId="{06CC2453-9190-4CFD-A396-6648E1F33C6B}" type="presParOf" srcId="{E6BB7C12-553F-44F5-82AA-257DF5130284}" destId="{D3F08554-70C5-4FCA-AF2B-1D72D76B6F95}" srcOrd="12" destOrd="0" presId="urn:microsoft.com/office/officeart/2005/8/layout/radial4"/>
    <dgm:cxn modelId="{11F7F7CE-AC11-4928-9595-25393A9ECB3C}" type="presParOf" srcId="{E6BB7C12-553F-44F5-82AA-257DF5130284}" destId="{69428667-E810-4463-8A5B-E9A943079CED}" srcOrd="13" destOrd="0" presId="urn:microsoft.com/office/officeart/2005/8/layout/radial4"/>
    <dgm:cxn modelId="{DBD2A2D3-E7DE-462E-ACA4-B966FFE87BFC}" type="presParOf" srcId="{E6BB7C12-553F-44F5-82AA-257DF5130284}" destId="{66496802-8763-4353-BFB3-7BD2860EC9A5}" srcOrd="14" destOrd="0" presId="urn:microsoft.com/office/officeart/2005/8/layout/radial4"/>
    <dgm:cxn modelId="{0E7AF24F-F3A1-4A7D-A334-05BF611D546E}" type="presParOf" srcId="{E6BB7C12-553F-44F5-82AA-257DF5130284}" destId="{F7E4DFE4-3465-4FB3-A9F0-2042EA8973F2}" srcOrd="15" destOrd="0" presId="urn:microsoft.com/office/officeart/2005/8/layout/radial4"/>
    <dgm:cxn modelId="{69460517-6754-4EA1-AEEE-64C6C883E93C}" type="presParOf" srcId="{E6BB7C12-553F-44F5-82AA-257DF5130284}" destId="{F5EF8173-2A83-4ED8-BCB0-25949D093217}" srcOrd="16" destOrd="0" presId="urn:microsoft.com/office/officeart/2005/8/layout/radial4"/>
    <dgm:cxn modelId="{04E29A7A-A3FA-46D5-983B-1A5CDB91515C}" type="presParOf" srcId="{E6BB7C12-553F-44F5-82AA-257DF5130284}" destId="{41944211-5305-4FF3-8594-6F0CAACF35EE}" srcOrd="17" destOrd="0" presId="urn:microsoft.com/office/officeart/2005/8/layout/radial4"/>
    <dgm:cxn modelId="{E556C349-A319-4E16-8CAA-8D23945E6685}" type="presParOf" srcId="{E6BB7C12-553F-44F5-82AA-257DF5130284}" destId="{5E4F7C8B-EB6E-4C44-A061-BAB992947B96}" srcOrd="18" destOrd="0" presId="urn:microsoft.com/office/officeart/2005/8/layout/radial4"/>
    <dgm:cxn modelId="{23A37404-8F7F-4314-B9E3-DE182B3C128C}" type="presParOf" srcId="{E6BB7C12-553F-44F5-82AA-257DF5130284}" destId="{AFC2B3AB-3CFF-4BD3-AAEF-EB2898CB28C9}" srcOrd="19" destOrd="0" presId="urn:microsoft.com/office/officeart/2005/8/layout/radial4"/>
    <dgm:cxn modelId="{95532ED9-B372-4F32-AB95-9557BBAABB11}" type="presParOf" srcId="{E6BB7C12-553F-44F5-82AA-257DF5130284}" destId="{4DDB3B6C-7F2A-486A-9690-8C982305C34B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20607D-9608-4F7E-B98A-E7B0772E2EF6}">
      <dsp:nvSpPr>
        <dsp:cNvPr id="0" name=""/>
        <dsp:cNvSpPr/>
      </dsp:nvSpPr>
      <dsp:spPr>
        <a:xfrm>
          <a:off x="4423935" y="2816983"/>
          <a:ext cx="1757755" cy="1757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charset="0"/>
            </a:rPr>
            <a:t>Why travel abroad?</a:t>
          </a:r>
          <a:endParaRPr lang="ru-RU" sz="2500" kern="1200" dirty="0"/>
        </a:p>
      </dsp:txBody>
      <dsp:txXfrm>
        <a:off x="4423935" y="2816983"/>
        <a:ext cx="1757755" cy="1757755"/>
      </dsp:txXfrm>
    </dsp:sp>
    <dsp:sp modelId="{381EA4B3-2DF4-41EB-8C12-4693602586F3}">
      <dsp:nvSpPr>
        <dsp:cNvPr id="0" name=""/>
        <dsp:cNvSpPr/>
      </dsp:nvSpPr>
      <dsp:spPr>
        <a:xfrm rot="6179061">
          <a:off x="4005365" y="5258440"/>
          <a:ext cx="1758784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91474-93BC-4D2E-BBFC-E9E1DF52A956}">
      <dsp:nvSpPr>
        <dsp:cNvPr id="0" name=""/>
        <dsp:cNvSpPr/>
      </dsp:nvSpPr>
      <dsp:spPr>
        <a:xfrm>
          <a:off x="4071956" y="5873656"/>
          <a:ext cx="1230428" cy="984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discover new places</a:t>
          </a:r>
          <a:endParaRPr lang="ru-RU" sz="2000" kern="1200" dirty="0"/>
        </a:p>
      </dsp:txBody>
      <dsp:txXfrm>
        <a:off x="4071956" y="5873656"/>
        <a:ext cx="1230428" cy="984343"/>
      </dsp:txXfrm>
    </dsp:sp>
    <dsp:sp modelId="{09D63D6C-7A68-41F7-AA82-97CFA8F73CE2}">
      <dsp:nvSpPr>
        <dsp:cNvPr id="0" name=""/>
        <dsp:cNvSpPr/>
      </dsp:nvSpPr>
      <dsp:spPr>
        <a:xfrm rot="8576969">
          <a:off x="2298142" y="4794210"/>
          <a:ext cx="2435989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0B4EE-500D-44F4-B296-518CA0C5150A}">
      <dsp:nvSpPr>
        <dsp:cNvPr id="0" name=""/>
        <dsp:cNvSpPr/>
      </dsp:nvSpPr>
      <dsp:spPr>
        <a:xfrm>
          <a:off x="1928835" y="5286383"/>
          <a:ext cx="1230428" cy="984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see the sights</a:t>
          </a:r>
          <a:endParaRPr lang="ru-RU" sz="2000" kern="1200" dirty="0"/>
        </a:p>
      </dsp:txBody>
      <dsp:txXfrm>
        <a:off x="1928835" y="5286383"/>
        <a:ext cx="1230428" cy="984343"/>
      </dsp:txXfrm>
    </dsp:sp>
    <dsp:sp modelId="{CC8CD308-BF83-4C88-B791-A7E17FDCA2A1}">
      <dsp:nvSpPr>
        <dsp:cNvPr id="0" name=""/>
        <dsp:cNvSpPr/>
      </dsp:nvSpPr>
      <dsp:spPr>
        <a:xfrm rot="10809532">
          <a:off x="1820684" y="3439136"/>
          <a:ext cx="2460081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8E065-FCFC-48E8-918F-D7AF8AF9C889}">
      <dsp:nvSpPr>
        <dsp:cNvPr id="0" name=""/>
        <dsp:cNvSpPr/>
      </dsp:nvSpPr>
      <dsp:spPr>
        <a:xfrm>
          <a:off x="1205474" y="3194034"/>
          <a:ext cx="1230428" cy="984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meet new people</a:t>
          </a:r>
          <a:endParaRPr lang="ru-RU" sz="2000" kern="1200" dirty="0"/>
        </a:p>
      </dsp:txBody>
      <dsp:txXfrm>
        <a:off x="1205474" y="3194034"/>
        <a:ext cx="1230428" cy="984343"/>
      </dsp:txXfrm>
    </dsp:sp>
    <dsp:sp modelId="{85B7CADF-F561-4AD1-97BC-ECD8C1A0F913}">
      <dsp:nvSpPr>
        <dsp:cNvPr id="0" name=""/>
        <dsp:cNvSpPr/>
      </dsp:nvSpPr>
      <dsp:spPr>
        <a:xfrm rot="12805706">
          <a:off x="2080280" y="2168750"/>
          <a:ext cx="2577023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FACCE-2137-469D-8346-B4577B84BC68}">
      <dsp:nvSpPr>
        <dsp:cNvPr id="0" name=""/>
        <dsp:cNvSpPr/>
      </dsp:nvSpPr>
      <dsp:spPr>
        <a:xfrm>
          <a:off x="1357328" y="1071556"/>
          <a:ext cx="1872208" cy="1275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take part in exchange programs</a:t>
          </a:r>
          <a:endParaRPr lang="ru-RU" sz="2000" kern="1200" dirty="0"/>
        </a:p>
      </dsp:txBody>
      <dsp:txXfrm>
        <a:off x="1357328" y="1071556"/>
        <a:ext cx="1872208" cy="1275679"/>
      </dsp:txXfrm>
    </dsp:sp>
    <dsp:sp modelId="{945E485A-A97C-4DB5-86EF-7D04198EEFF5}">
      <dsp:nvSpPr>
        <dsp:cNvPr id="0" name=""/>
        <dsp:cNvSpPr/>
      </dsp:nvSpPr>
      <dsp:spPr>
        <a:xfrm rot="15149481">
          <a:off x="3744626" y="1576086"/>
          <a:ext cx="1936981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6ABF3-83A0-44C2-AB30-6C52E914EE3E}">
      <dsp:nvSpPr>
        <dsp:cNvPr id="0" name=""/>
        <dsp:cNvSpPr/>
      </dsp:nvSpPr>
      <dsp:spPr>
        <a:xfrm>
          <a:off x="3557087" y="375036"/>
          <a:ext cx="1729318" cy="1055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</a:t>
          </a:r>
          <a:r>
            <a:rPr lang="en-US" sz="2000" kern="1200" dirty="0" err="1" smtClean="0">
              <a:latin typeface="Arial" charset="0"/>
            </a:rPr>
            <a:t>practise</a:t>
          </a:r>
          <a:r>
            <a:rPr lang="en-US" sz="2000" kern="1200" dirty="0" smtClean="0">
              <a:latin typeface="Arial" charset="0"/>
            </a:rPr>
            <a:t> languages</a:t>
          </a:r>
          <a:endParaRPr lang="ru-RU" sz="2000" kern="1200" dirty="0"/>
        </a:p>
      </dsp:txBody>
      <dsp:txXfrm>
        <a:off x="3557087" y="375036"/>
        <a:ext cx="1729318" cy="1055816"/>
      </dsp:txXfrm>
    </dsp:sp>
    <dsp:sp modelId="{BDEF9FFF-6268-4411-97EC-214B3E0B0926}">
      <dsp:nvSpPr>
        <dsp:cNvPr id="0" name=""/>
        <dsp:cNvSpPr/>
      </dsp:nvSpPr>
      <dsp:spPr>
        <a:xfrm rot="17365855">
          <a:off x="4977270" y="1581645"/>
          <a:ext cx="1965996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F08554-70C5-4FCA-AF2B-1D72D76B6F95}">
      <dsp:nvSpPr>
        <dsp:cNvPr id="0" name=""/>
        <dsp:cNvSpPr/>
      </dsp:nvSpPr>
      <dsp:spPr>
        <a:xfrm>
          <a:off x="5672068" y="412944"/>
          <a:ext cx="1230428" cy="984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for the sake of travelling</a:t>
          </a:r>
          <a:endParaRPr lang="ru-RU" sz="2000" kern="1200" dirty="0"/>
        </a:p>
      </dsp:txBody>
      <dsp:txXfrm>
        <a:off x="5672068" y="412944"/>
        <a:ext cx="1230428" cy="984343"/>
      </dsp:txXfrm>
    </dsp:sp>
    <dsp:sp modelId="{69428667-E810-4463-8A5B-E9A943079CED}">
      <dsp:nvSpPr>
        <dsp:cNvPr id="0" name=""/>
        <dsp:cNvSpPr/>
      </dsp:nvSpPr>
      <dsp:spPr>
        <a:xfrm rot="3489002">
          <a:off x="5326992" y="5206532"/>
          <a:ext cx="2139817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496802-8763-4353-BFB3-7BD2860EC9A5}">
      <dsp:nvSpPr>
        <dsp:cNvPr id="0" name=""/>
        <dsp:cNvSpPr/>
      </dsp:nvSpPr>
      <dsp:spPr>
        <a:xfrm>
          <a:off x="6346274" y="5873656"/>
          <a:ext cx="1230428" cy="984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relax</a:t>
          </a:r>
          <a:endParaRPr lang="ru-RU" sz="2000" kern="1200" dirty="0"/>
        </a:p>
      </dsp:txBody>
      <dsp:txXfrm>
        <a:off x="6346274" y="5873656"/>
        <a:ext cx="1230428" cy="984343"/>
      </dsp:txXfrm>
    </dsp:sp>
    <dsp:sp modelId="{F7E4DFE4-3465-4FB3-A9F0-2042EA8973F2}">
      <dsp:nvSpPr>
        <dsp:cNvPr id="0" name=""/>
        <dsp:cNvSpPr/>
      </dsp:nvSpPr>
      <dsp:spPr>
        <a:xfrm rot="19628099">
          <a:off x="5970402" y="2281393"/>
          <a:ext cx="2268149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F8173-2A83-4ED8-BCB0-25949D093217}">
      <dsp:nvSpPr>
        <dsp:cNvPr id="0" name=""/>
        <dsp:cNvSpPr/>
      </dsp:nvSpPr>
      <dsp:spPr>
        <a:xfrm>
          <a:off x="7441830" y="1424283"/>
          <a:ext cx="1230428" cy="984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do business</a:t>
          </a:r>
          <a:endParaRPr lang="ru-RU" sz="2000" kern="1200" dirty="0"/>
        </a:p>
      </dsp:txBody>
      <dsp:txXfrm>
        <a:off x="7441830" y="1424283"/>
        <a:ext cx="1230428" cy="984343"/>
      </dsp:txXfrm>
    </dsp:sp>
    <dsp:sp modelId="{41944211-5305-4FF3-8594-6F0CAACF35EE}">
      <dsp:nvSpPr>
        <dsp:cNvPr id="0" name=""/>
        <dsp:cNvSpPr/>
      </dsp:nvSpPr>
      <dsp:spPr>
        <a:xfrm rot="21590556">
          <a:off x="6326545" y="3439150"/>
          <a:ext cx="2489003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F7C8B-EB6E-4C44-A061-BAB992947B96}">
      <dsp:nvSpPr>
        <dsp:cNvPr id="0" name=""/>
        <dsp:cNvSpPr/>
      </dsp:nvSpPr>
      <dsp:spPr>
        <a:xfrm>
          <a:off x="8200330" y="3194040"/>
          <a:ext cx="1230428" cy="984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charset="0"/>
            </a:rPr>
            <a:t>to do the shopping</a:t>
          </a:r>
          <a:endParaRPr lang="ru-RU" sz="2100" kern="1200" dirty="0"/>
        </a:p>
      </dsp:txBody>
      <dsp:txXfrm>
        <a:off x="8200330" y="3194040"/>
        <a:ext cx="1230428" cy="984343"/>
      </dsp:txXfrm>
    </dsp:sp>
    <dsp:sp modelId="{AFC2B3AB-3CFF-4BD3-AAEF-EB2898CB28C9}">
      <dsp:nvSpPr>
        <dsp:cNvPr id="0" name=""/>
        <dsp:cNvSpPr/>
      </dsp:nvSpPr>
      <dsp:spPr>
        <a:xfrm rot="1492951">
          <a:off x="6118267" y="4483222"/>
          <a:ext cx="2844341" cy="5009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B3B6C-7F2A-486A-9690-8C982305C34B}">
      <dsp:nvSpPr>
        <dsp:cNvPr id="0" name=""/>
        <dsp:cNvSpPr/>
      </dsp:nvSpPr>
      <dsp:spPr>
        <a:xfrm>
          <a:off x="7929611" y="4520542"/>
          <a:ext cx="1801963" cy="1623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to participate in sports competitions </a:t>
          </a:r>
          <a:endParaRPr lang="ru-RU" sz="2000" kern="1200" dirty="0"/>
        </a:p>
      </dsp:txBody>
      <dsp:txXfrm>
        <a:off x="7929611" y="4520542"/>
        <a:ext cx="1801963" cy="1623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C27CED-CA06-4CFC-96C7-C6C6E73D3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7FFC-37DA-43DA-B779-060D48320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E2AF-2903-4AE4-BFF8-D2778EF66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64C0E1-E128-4675-A30D-BA03674ED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71DF-78F6-4788-B88E-C6E432B05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CFED-B464-44B3-905E-C25138C9A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AAF79D-EED2-49F4-B478-9A3AD70BE4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089B-2D27-422E-A484-04E461CD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D344-70BC-4212-AF74-3E5FA44CB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AB1-ABB6-430F-9796-89D349CEE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F991-F58F-4CF2-B0B4-DFFF59B309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1E6C95-CFA0-4D0D-9830-E510E3D1E0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upload.wikimedia.org/wikipedia/commons/archive/b/b6/20081209012636!Johann_Wolfgang_von_Goethe_(Josef_Stieler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dweb.com/huxley/ah/aldoushuxley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l.auberge.espagnole.free.fr/hist/hist23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hyperlink" Target="http://img-fotki.yandex.ru/get/30/myg2001.1b/0_13343_405b3add_X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0"/>
            <a:ext cx="84597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The World of Travelling</a:t>
            </a:r>
            <a:endParaRPr lang="ru-RU" sz="7200" dirty="0"/>
          </a:p>
        </p:txBody>
      </p:sp>
      <p:pic>
        <p:nvPicPr>
          <p:cNvPr id="2056" name="Picture 8" descr="a3-rtr1f2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2927982" cy="195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red%20bus%20on%20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2794914" cy="186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4453">
            <a:off x="528885" y="2280729"/>
            <a:ext cx="2686650" cy="201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Insignia-Regatta-Naut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9008">
            <a:off x="5911493" y="2320569"/>
            <a:ext cx="2843799" cy="192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57157870_norm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37831"/>
            <a:ext cx="3052754" cy="203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215074" y="6286520"/>
            <a:ext cx="1428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Hitchhiking</a:t>
            </a:r>
            <a:endParaRPr lang="ru-RU" dirty="0">
              <a:latin typeface="Arial" charset="0"/>
            </a:endParaRPr>
          </a:p>
        </p:txBody>
      </p:sp>
      <p:pic>
        <p:nvPicPr>
          <p:cNvPr id="2067" name="Picture 19" descr="38063637_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000504"/>
            <a:ext cx="35623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 стрелкой 17"/>
          <p:cNvCxnSpPr/>
          <p:nvPr/>
        </p:nvCxnSpPr>
        <p:spPr>
          <a:xfrm rot="5400000" flipH="1" flipV="1">
            <a:off x="7500958" y="6143644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Travel quotes</a:t>
            </a:r>
            <a:endParaRPr lang="ru-RU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53276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/>
              <a:t>World</a:t>
            </a:r>
            <a:r>
              <a:rPr lang="ru-RU" sz="2000" b="1" dirty="0"/>
              <a:t> </a:t>
            </a:r>
            <a:r>
              <a:rPr lang="ru-RU" sz="2000" b="1" dirty="0" err="1"/>
              <a:t>is</a:t>
            </a:r>
            <a:r>
              <a:rPr lang="ru-RU" sz="2000" b="1" dirty="0"/>
              <a:t> </a:t>
            </a:r>
            <a:r>
              <a:rPr lang="ru-RU" sz="2000" b="1" dirty="0" err="1"/>
              <a:t>a</a:t>
            </a:r>
            <a:r>
              <a:rPr lang="ru-RU" sz="2000" b="1" dirty="0"/>
              <a:t> </a:t>
            </a:r>
            <a:r>
              <a:rPr lang="ru-RU" sz="2000" b="1" dirty="0" err="1"/>
              <a:t>book</a:t>
            </a:r>
            <a:r>
              <a:rPr lang="ru-RU" sz="2000" b="1" dirty="0"/>
              <a:t>, </a:t>
            </a:r>
            <a:r>
              <a:rPr lang="ru-RU" sz="2000" b="1" dirty="0" err="1"/>
              <a:t>and</a:t>
            </a:r>
            <a:r>
              <a:rPr lang="ru-RU" sz="2000" b="1" dirty="0"/>
              <a:t> </a:t>
            </a:r>
            <a:r>
              <a:rPr lang="ru-RU" sz="2000" b="1" dirty="0" err="1"/>
              <a:t>those</a:t>
            </a:r>
            <a:r>
              <a:rPr lang="ru-RU" sz="2000" b="1" dirty="0"/>
              <a:t> </a:t>
            </a:r>
            <a:r>
              <a:rPr lang="ru-RU" sz="2000" b="1" dirty="0" err="1"/>
              <a:t>who</a:t>
            </a:r>
            <a:r>
              <a:rPr lang="ru-RU" sz="2000" b="1" dirty="0"/>
              <a:t> </a:t>
            </a:r>
            <a:r>
              <a:rPr lang="ru-RU" sz="2000" b="1" dirty="0" err="1"/>
              <a:t>do</a:t>
            </a:r>
            <a:r>
              <a:rPr lang="ru-RU" sz="2000" b="1" dirty="0"/>
              <a:t> </a:t>
            </a:r>
            <a:r>
              <a:rPr lang="ru-RU" sz="2000" b="1" dirty="0" err="1"/>
              <a:t>not</a:t>
            </a:r>
            <a:r>
              <a:rPr lang="ru-RU" sz="2000" b="1" dirty="0"/>
              <a:t> </a:t>
            </a:r>
            <a:r>
              <a:rPr lang="ru-RU" sz="2000" b="1" dirty="0" err="1"/>
              <a:t>travel</a:t>
            </a:r>
            <a:r>
              <a:rPr lang="ru-RU" sz="2000" b="1" dirty="0"/>
              <a:t> </a:t>
            </a:r>
            <a:r>
              <a:rPr lang="ru-RU" sz="2000" b="1" dirty="0" err="1"/>
              <a:t>read</a:t>
            </a:r>
            <a:r>
              <a:rPr lang="ru-RU" sz="2000" b="1" dirty="0"/>
              <a:t> </a:t>
            </a:r>
            <a:r>
              <a:rPr lang="ru-RU" sz="2000" b="1" dirty="0" err="1"/>
              <a:t>only</a:t>
            </a:r>
            <a:r>
              <a:rPr lang="ru-RU" sz="2000" b="1" dirty="0"/>
              <a:t> </a:t>
            </a:r>
            <a:r>
              <a:rPr lang="ru-RU" sz="2000" b="1" dirty="0" err="1"/>
              <a:t>a</a:t>
            </a:r>
            <a:r>
              <a:rPr lang="ru-RU" sz="2000" b="1" dirty="0"/>
              <a:t> </a:t>
            </a:r>
            <a:r>
              <a:rPr lang="ru-RU" sz="2000" b="1" dirty="0" err="1"/>
              <a:t>page</a:t>
            </a:r>
            <a:r>
              <a:rPr lang="ru-RU" sz="2000" b="1" dirty="0"/>
              <a:t>.  ~ </a:t>
            </a:r>
            <a:r>
              <a:rPr lang="ru-RU" sz="2000" b="1" dirty="0" err="1"/>
              <a:t>St</a:t>
            </a:r>
            <a:r>
              <a:rPr lang="ru-RU" sz="2000" b="1" dirty="0"/>
              <a:t>. </a:t>
            </a:r>
            <a:r>
              <a:rPr lang="ru-RU" sz="2000" b="1" dirty="0" err="1"/>
              <a:t>Augustine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 err="1"/>
              <a:t>Those</a:t>
            </a:r>
            <a:r>
              <a:rPr lang="ru-RU" sz="2000" b="1" dirty="0"/>
              <a:t> </a:t>
            </a:r>
            <a:r>
              <a:rPr lang="ru-RU" sz="2000" b="1" dirty="0" err="1"/>
              <a:t>who</a:t>
            </a:r>
            <a:r>
              <a:rPr lang="ru-RU" sz="2000" b="1" dirty="0"/>
              <a:t> </a:t>
            </a:r>
            <a:r>
              <a:rPr lang="ru-RU" sz="2000" b="1" dirty="0" err="1"/>
              <a:t>know</a:t>
            </a:r>
            <a:r>
              <a:rPr lang="ru-RU" sz="2000" b="1" dirty="0"/>
              <a:t> </a:t>
            </a:r>
            <a:r>
              <a:rPr lang="ru-RU" sz="2000" b="1" dirty="0" err="1"/>
              <a:t>nothing</a:t>
            </a:r>
            <a:r>
              <a:rPr lang="ru-RU" sz="2000" b="1" dirty="0"/>
              <a:t>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ru-RU" sz="2000" b="1" dirty="0" err="1"/>
              <a:t>foreign</a:t>
            </a:r>
            <a:r>
              <a:rPr lang="ru-RU" sz="2000" b="1" dirty="0"/>
              <a:t> </a:t>
            </a:r>
            <a:r>
              <a:rPr lang="ru-RU" sz="2000" b="1" dirty="0" err="1"/>
              <a:t>languages</a:t>
            </a:r>
            <a:r>
              <a:rPr lang="ru-RU" sz="2000" b="1" dirty="0"/>
              <a:t> </a:t>
            </a:r>
            <a:r>
              <a:rPr lang="ru-RU" sz="2000" b="1" dirty="0" err="1"/>
              <a:t>know</a:t>
            </a:r>
            <a:r>
              <a:rPr lang="ru-RU" sz="2000" b="1" dirty="0"/>
              <a:t> </a:t>
            </a:r>
            <a:r>
              <a:rPr lang="ru-RU" sz="2000" b="1" dirty="0" err="1"/>
              <a:t>nothing</a:t>
            </a:r>
            <a:r>
              <a:rPr lang="ru-RU" sz="2000" b="1" dirty="0"/>
              <a:t>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ru-RU" sz="2000" b="1" dirty="0" err="1"/>
              <a:t>their</a:t>
            </a:r>
            <a:r>
              <a:rPr lang="ru-RU" sz="2000" b="1" dirty="0"/>
              <a:t> </a:t>
            </a:r>
            <a:r>
              <a:rPr lang="ru-RU" sz="2000" b="1" dirty="0" err="1"/>
              <a:t>own</a:t>
            </a:r>
            <a:r>
              <a:rPr lang="ru-RU" sz="2000" b="1" dirty="0"/>
              <a:t>. ~ </a:t>
            </a:r>
            <a:r>
              <a:rPr lang="ru-RU" sz="2000" b="1" dirty="0" err="1"/>
              <a:t>Goethe</a:t>
            </a:r>
            <a:r>
              <a:rPr lang="ru-RU" sz="2000" b="1" dirty="0"/>
              <a:t> 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A </a:t>
            </a:r>
            <a:r>
              <a:rPr lang="ru-RU" sz="2000" b="1" dirty="0" err="1"/>
              <a:t>man</a:t>
            </a:r>
            <a:r>
              <a:rPr lang="ru-RU" sz="2000" b="1" dirty="0"/>
              <a:t> </a:t>
            </a:r>
            <a:r>
              <a:rPr lang="ru-RU" sz="2000" b="1" dirty="0" err="1"/>
              <a:t>travels</a:t>
            </a:r>
            <a:r>
              <a:rPr lang="ru-RU" sz="2000" b="1" dirty="0"/>
              <a:t> </a:t>
            </a: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/>
              <a:t>world</a:t>
            </a:r>
            <a:r>
              <a:rPr lang="ru-RU" sz="2000" b="1" dirty="0"/>
              <a:t> </a:t>
            </a:r>
            <a:r>
              <a:rPr lang="ru-RU" sz="2000" b="1" dirty="0" err="1"/>
              <a:t>in</a:t>
            </a:r>
            <a:r>
              <a:rPr lang="ru-RU" sz="2000" b="1" dirty="0"/>
              <a:t> </a:t>
            </a:r>
            <a:r>
              <a:rPr lang="ru-RU" sz="2000" b="1" dirty="0" err="1"/>
              <a:t>search</a:t>
            </a:r>
            <a:r>
              <a:rPr lang="ru-RU" sz="2000" b="1" dirty="0"/>
              <a:t>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ru-RU" sz="2000" b="1" dirty="0" err="1"/>
              <a:t>what</a:t>
            </a:r>
            <a:r>
              <a:rPr lang="ru-RU" sz="2000" b="1" dirty="0"/>
              <a:t> </a:t>
            </a:r>
            <a:r>
              <a:rPr lang="ru-RU" sz="2000" b="1" dirty="0" err="1"/>
              <a:t>he</a:t>
            </a:r>
            <a:r>
              <a:rPr lang="ru-RU" sz="2000" b="1" dirty="0"/>
              <a:t> </a:t>
            </a:r>
            <a:r>
              <a:rPr lang="ru-RU" sz="2000" b="1" dirty="0" err="1"/>
              <a:t>needs</a:t>
            </a:r>
            <a:r>
              <a:rPr lang="ru-RU" sz="2000" b="1" dirty="0"/>
              <a:t> </a:t>
            </a:r>
            <a:r>
              <a:rPr lang="ru-RU" sz="2000" b="1" dirty="0" err="1"/>
              <a:t>and</a:t>
            </a:r>
            <a:r>
              <a:rPr lang="ru-RU" sz="2000" b="1" dirty="0"/>
              <a:t> </a:t>
            </a:r>
            <a:r>
              <a:rPr lang="ru-RU" sz="2000" b="1" dirty="0" err="1"/>
              <a:t>returns</a:t>
            </a:r>
            <a:r>
              <a:rPr lang="ru-RU" sz="2000" b="1" dirty="0"/>
              <a:t> </a:t>
            </a:r>
            <a:r>
              <a:rPr lang="ru-RU" sz="2000" b="1" dirty="0" err="1"/>
              <a:t>home</a:t>
            </a:r>
            <a:r>
              <a:rPr lang="ru-RU" sz="2000" b="1" dirty="0"/>
              <a:t> </a:t>
            </a:r>
            <a:r>
              <a:rPr lang="ru-RU" sz="2000" b="1" dirty="0" err="1"/>
              <a:t>to</a:t>
            </a:r>
            <a:r>
              <a:rPr lang="ru-RU" sz="2000" b="1" dirty="0"/>
              <a:t> </a:t>
            </a:r>
            <a:r>
              <a:rPr lang="ru-RU" sz="2000" b="1" dirty="0" err="1"/>
              <a:t>find</a:t>
            </a:r>
            <a:r>
              <a:rPr lang="ru-RU" sz="2000" b="1" dirty="0"/>
              <a:t> </a:t>
            </a:r>
            <a:r>
              <a:rPr lang="ru-RU" sz="2000" b="1" dirty="0" err="1"/>
              <a:t>it</a:t>
            </a:r>
            <a:r>
              <a:rPr lang="ru-RU" sz="2000" b="1" dirty="0"/>
              <a:t>. ~ </a:t>
            </a:r>
            <a:r>
              <a:rPr lang="ru-RU" sz="2000" b="1" dirty="0" err="1"/>
              <a:t>George</a:t>
            </a:r>
            <a:r>
              <a:rPr lang="ru-RU" sz="2000" b="1" dirty="0"/>
              <a:t> </a:t>
            </a:r>
            <a:r>
              <a:rPr lang="ru-RU" sz="2000" b="1" dirty="0" err="1"/>
              <a:t>Moore</a:t>
            </a:r>
            <a:r>
              <a:rPr lang="ru-RU" sz="2000" b="1" dirty="0"/>
              <a:t> 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T</a:t>
            </a:r>
            <a:r>
              <a:rPr lang="ru-RU" sz="2000" b="1" dirty="0" err="1"/>
              <a:t>he</a:t>
            </a:r>
            <a:r>
              <a:rPr lang="ru-RU" sz="2000" b="1" dirty="0"/>
              <a:t> </a:t>
            </a:r>
            <a:r>
              <a:rPr lang="ru-RU" sz="2000" b="1" dirty="0" err="1"/>
              <a:t>whole</a:t>
            </a:r>
            <a:r>
              <a:rPr lang="ru-RU" sz="2000" b="1" dirty="0"/>
              <a:t> </a:t>
            </a:r>
            <a:r>
              <a:rPr lang="ru-RU" sz="2000" b="1" dirty="0" err="1"/>
              <a:t>object</a:t>
            </a:r>
            <a:r>
              <a:rPr lang="ru-RU" sz="2000" b="1" dirty="0"/>
              <a:t>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ru-RU" sz="2000" b="1" dirty="0" err="1"/>
              <a:t>travel</a:t>
            </a:r>
            <a:r>
              <a:rPr lang="ru-RU" sz="2000" b="1" dirty="0"/>
              <a:t> </a:t>
            </a:r>
            <a:r>
              <a:rPr lang="ru-RU" sz="2000" b="1" dirty="0" err="1"/>
              <a:t>is</a:t>
            </a:r>
            <a:r>
              <a:rPr lang="ru-RU" sz="2000" b="1" dirty="0"/>
              <a:t> </a:t>
            </a:r>
            <a:r>
              <a:rPr lang="ru-RU" sz="2000" b="1" dirty="0" err="1"/>
              <a:t>not</a:t>
            </a:r>
            <a:r>
              <a:rPr lang="ru-RU" sz="2000" b="1" dirty="0"/>
              <a:t> </a:t>
            </a:r>
            <a:r>
              <a:rPr lang="ru-RU" sz="2000" b="1" dirty="0" err="1"/>
              <a:t>to</a:t>
            </a:r>
            <a:r>
              <a:rPr lang="ru-RU" sz="2000" b="1" dirty="0"/>
              <a:t> </a:t>
            </a:r>
            <a:r>
              <a:rPr lang="ru-RU" sz="2000" b="1" dirty="0" err="1"/>
              <a:t>set</a:t>
            </a:r>
            <a:r>
              <a:rPr lang="ru-RU" sz="2000" b="1" dirty="0"/>
              <a:t> </a:t>
            </a:r>
            <a:r>
              <a:rPr lang="ru-RU" sz="2000" b="1" dirty="0" err="1"/>
              <a:t>foot</a:t>
            </a:r>
            <a:r>
              <a:rPr lang="ru-RU" sz="2000" b="1" dirty="0"/>
              <a:t> </a:t>
            </a:r>
            <a:r>
              <a:rPr lang="ru-RU" sz="2000" b="1" dirty="0" err="1"/>
              <a:t>on</a:t>
            </a:r>
            <a:r>
              <a:rPr lang="ru-RU" sz="2000" b="1" dirty="0"/>
              <a:t> </a:t>
            </a:r>
            <a:r>
              <a:rPr lang="ru-RU" sz="2000" b="1" dirty="0" err="1"/>
              <a:t>foreign</a:t>
            </a:r>
            <a:r>
              <a:rPr lang="ru-RU" sz="2000" b="1" dirty="0"/>
              <a:t> </a:t>
            </a:r>
            <a:r>
              <a:rPr lang="ru-RU" sz="2000" b="1" dirty="0" err="1"/>
              <a:t>land</a:t>
            </a:r>
            <a:r>
              <a:rPr lang="ru-RU" sz="2000" b="1" dirty="0"/>
              <a:t>; </a:t>
            </a:r>
            <a:r>
              <a:rPr lang="ru-RU" sz="2000" b="1" dirty="0" err="1"/>
              <a:t>it</a:t>
            </a:r>
            <a:r>
              <a:rPr lang="ru-RU" sz="2000" b="1" dirty="0"/>
              <a:t> </a:t>
            </a:r>
            <a:r>
              <a:rPr lang="ru-RU" sz="2000" b="1" dirty="0" err="1"/>
              <a:t>is</a:t>
            </a:r>
            <a:r>
              <a:rPr lang="ru-RU" sz="2000" b="1" dirty="0"/>
              <a:t> </a:t>
            </a:r>
            <a:r>
              <a:rPr lang="ru-RU" sz="2000" b="1" dirty="0" err="1"/>
              <a:t>at</a:t>
            </a:r>
            <a:r>
              <a:rPr lang="ru-RU" sz="2000" b="1" dirty="0"/>
              <a:t> </a:t>
            </a:r>
            <a:r>
              <a:rPr lang="ru-RU" sz="2000" b="1" dirty="0" err="1"/>
              <a:t>last</a:t>
            </a:r>
            <a:r>
              <a:rPr lang="ru-RU" sz="2000" b="1" dirty="0"/>
              <a:t> </a:t>
            </a:r>
            <a:r>
              <a:rPr lang="ru-RU" sz="2000" b="1" dirty="0" err="1"/>
              <a:t>to</a:t>
            </a:r>
            <a:r>
              <a:rPr lang="ru-RU" sz="2000" b="1" dirty="0"/>
              <a:t> </a:t>
            </a:r>
            <a:r>
              <a:rPr lang="ru-RU" sz="2000" b="1" dirty="0" err="1"/>
              <a:t>set</a:t>
            </a:r>
            <a:r>
              <a:rPr lang="ru-RU" sz="2000" b="1" dirty="0"/>
              <a:t> </a:t>
            </a:r>
            <a:r>
              <a:rPr lang="ru-RU" sz="2000" b="1" dirty="0" err="1"/>
              <a:t>foot</a:t>
            </a:r>
            <a:r>
              <a:rPr lang="ru-RU" sz="2000" b="1" dirty="0"/>
              <a:t> </a:t>
            </a:r>
            <a:r>
              <a:rPr lang="ru-RU" sz="2000" b="1" dirty="0" err="1"/>
              <a:t>on</a:t>
            </a:r>
            <a:r>
              <a:rPr lang="ru-RU" sz="2000" b="1" dirty="0"/>
              <a:t> </a:t>
            </a:r>
            <a:r>
              <a:rPr lang="ru-RU" sz="2000" b="1" dirty="0" err="1"/>
              <a:t>one's</a:t>
            </a:r>
            <a:r>
              <a:rPr lang="ru-RU" sz="2000" b="1" dirty="0"/>
              <a:t> </a:t>
            </a:r>
            <a:r>
              <a:rPr lang="ru-RU" sz="2000" b="1" dirty="0" err="1"/>
              <a:t>own</a:t>
            </a:r>
            <a:r>
              <a:rPr lang="ru-RU" sz="2000" b="1" dirty="0"/>
              <a:t> </a:t>
            </a:r>
            <a:r>
              <a:rPr lang="ru-RU" sz="2000" b="1" dirty="0" err="1"/>
              <a:t>country</a:t>
            </a:r>
            <a:r>
              <a:rPr lang="ru-RU" sz="2000" b="1" dirty="0"/>
              <a:t> </a:t>
            </a:r>
            <a:r>
              <a:rPr lang="ru-RU" sz="2000" b="1" dirty="0" err="1"/>
              <a:t>as</a:t>
            </a:r>
            <a:r>
              <a:rPr lang="ru-RU" sz="2000" b="1" dirty="0"/>
              <a:t> </a:t>
            </a:r>
            <a:r>
              <a:rPr lang="ru-RU" sz="2000" b="1" dirty="0" err="1"/>
              <a:t>a</a:t>
            </a:r>
            <a:r>
              <a:rPr lang="ru-RU" sz="2000" b="1" dirty="0"/>
              <a:t> </a:t>
            </a:r>
            <a:r>
              <a:rPr lang="ru-RU" sz="2000" b="1" dirty="0" err="1"/>
              <a:t>foreign</a:t>
            </a:r>
            <a:r>
              <a:rPr lang="ru-RU" sz="2000" b="1" dirty="0"/>
              <a:t> </a:t>
            </a:r>
            <a:r>
              <a:rPr lang="ru-RU" sz="2000" b="1" dirty="0" err="1"/>
              <a:t>land</a:t>
            </a:r>
            <a:r>
              <a:rPr lang="ru-RU" sz="2000" b="1" dirty="0"/>
              <a:t>.  </a:t>
            </a:r>
            <a:r>
              <a:rPr lang="ru-RU" sz="2000" b="1" dirty="0" smtClean="0"/>
              <a:t>~ G.K</a:t>
            </a:r>
            <a:r>
              <a:rPr lang="ru-RU" sz="2000" b="1" dirty="0"/>
              <a:t>. </a:t>
            </a:r>
            <a:r>
              <a:rPr lang="ru-RU" sz="2000" b="1" dirty="0" err="1"/>
              <a:t>Chesterton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 err="1"/>
              <a:t>To</a:t>
            </a:r>
            <a:r>
              <a:rPr lang="ru-RU" sz="2000" b="1" dirty="0"/>
              <a:t> </a:t>
            </a:r>
            <a:r>
              <a:rPr lang="ru-RU" sz="2000" b="1" dirty="0" err="1"/>
              <a:t>travel</a:t>
            </a:r>
            <a:r>
              <a:rPr lang="ru-RU" sz="2000" b="1" dirty="0"/>
              <a:t> </a:t>
            </a:r>
            <a:r>
              <a:rPr lang="ru-RU" sz="2000" b="1" dirty="0" err="1"/>
              <a:t>is</a:t>
            </a:r>
            <a:r>
              <a:rPr lang="ru-RU" sz="2000" b="1" dirty="0"/>
              <a:t> </a:t>
            </a:r>
            <a:r>
              <a:rPr lang="ru-RU" sz="2000" b="1" dirty="0" err="1"/>
              <a:t>to</a:t>
            </a:r>
            <a:r>
              <a:rPr lang="ru-RU" sz="2000" b="1" dirty="0"/>
              <a:t> </a:t>
            </a:r>
            <a:r>
              <a:rPr lang="ru-RU" sz="2000" b="1" dirty="0" err="1"/>
              <a:t>discover</a:t>
            </a:r>
            <a:r>
              <a:rPr lang="ru-RU" sz="2000" b="1" dirty="0"/>
              <a:t> </a:t>
            </a:r>
            <a:r>
              <a:rPr lang="ru-RU" sz="2000" b="1" dirty="0" err="1"/>
              <a:t>that</a:t>
            </a:r>
            <a:r>
              <a:rPr lang="ru-RU" sz="2000" b="1" dirty="0"/>
              <a:t> </a:t>
            </a:r>
            <a:r>
              <a:rPr lang="ru-RU" sz="2000" b="1" dirty="0" err="1"/>
              <a:t>everyone</a:t>
            </a:r>
            <a:r>
              <a:rPr lang="ru-RU" sz="2000" b="1" dirty="0"/>
              <a:t> </a:t>
            </a:r>
            <a:r>
              <a:rPr lang="ru-RU" sz="2000" b="1" dirty="0" err="1"/>
              <a:t>is</a:t>
            </a:r>
            <a:r>
              <a:rPr lang="ru-RU" sz="2000" b="1" dirty="0"/>
              <a:t> </a:t>
            </a:r>
            <a:r>
              <a:rPr lang="ru-RU" sz="2000" b="1" dirty="0" err="1"/>
              <a:t>wrong</a:t>
            </a:r>
            <a:r>
              <a:rPr lang="ru-RU" sz="2000" b="1" dirty="0"/>
              <a:t> </a:t>
            </a:r>
            <a:r>
              <a:rPr lang="ru-RU" sz="2000" b="1" dirty="0" err="1"/>
              <a:t>about</a:t>
            </a:r>
            <a:r>
              <a:rPr lang="ru-RU" sz="2000" b="1" dirty="0"/>
              <a:t> </a:t>
            </a:r>
            <a:r>
              <a:rPr lang="ru-RU" sz="2000" b="1" dirty="0" err="1"/>
              <a:t>other</a:t>
            </a:r>
            <a:r>
              <a:rPr lang="ru-RU" sz="2000" b="1" dirty="0"/>
              <a:t> </a:t>
            </a:r>
            <a:r>
              <a:rPr lang="ru-RU" sz="2000" b="1" dirty="0" err="1"/>
              <a:t>countries</a:t>
            </a:r>
            <a:r>
              <a:rPr lang="ru-RU" sz="2000" b="1" dirty="0"/>
              <a:t>.  </a:t>
            </a: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      </a:t>
            </a:r>
            <a:r>
              <a:rPr lang="ru-RU" sz="2000" b="1" dirty="0"/>
              <a:t>~</a:t>
            </a:r>
            <a:r>
              <a:rPr lang="en-US" sz="2000" b="1" dirty="0"/>
              <a:t> </a:t>
            </a:r>
            <a:r>
              <a:rPr lang="ru-RU" sz="2000" b="1" dirty="0" err="1"/>
              <a:t>Aldous</a:t>
            </a:r>
            <a:r>
              <a:rPr lang="ru-RU" sz="2000" b="1" dirty="0"/>
              <a:t> </a:t>
            </a:r>
            <a:r>
              <a:rPr lang="ru-RU" sz="2000" b="1" dirty="0" err="1"/>
              <a:t>Huxley</a:t>
            </a:r>
            <a:r>
              <a:rPr lang="ru-RU" sz="2000" b="1" dirty="0"/>
              <a:t/>
            </a:r>
            <a:br>
              <a:rPr lang="ru-RU" sz="2000" b="1" dirty="0"/>
            </a:b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/>
              <a:t>travel</a:t>
            </a:r>
            <a:r>
              <a:rPr lang="en-US" sz="2000" b="1" dirty="0"/>
              <a:t>l</a:t>
            </a:r>
            <a:r>
              <a:rPr lang="ru-RU" sz="2000" b="1" dirty="0" err="1"/>
              <a:t>er</a:t>
            </a:r>
            <a:r>
              <a:rPr lang="ru-RU" sz="2000" b="1" dirty="0"/>
              <a:t> </a:t>
            </a:r>
            <a:r>
              <a:rPr lang="ru-RU" sz="2000" b="1" dirty="0" err="1"/>
              <a:t>sees</a:t>
            </a:r>
            <a:r>
              <a:rPr lang="ru-RU" sz="2000" b="1" dirty="0"/>
              <a:t> </a:t>
            </a:r>
            <a:r>
              <a:rPr lang="ru-RU" sz="2000" b="1" dirty="0" err="1"/>
              <a:t>what</a:t>
            </a:r>
            <a:r>
              <a:rPr lang="ru-RU" sz="2000" b="1" dirty="0"/>
              <a:t> </a:t>
            </a:r>
            <a:r>
              <a:rPr lang="ru-RU" sz="2000" b="1" dirty="0" err="1"/>
              <a:t>he</a:t>
            </a:r>
            <a:r>
              <a:rPr lang="ru-RU" sz="2000" b="1" dirty="0"/>
              <a:t> </a:t>
            </a:r>
            <a:r>
              <a:rPr lang="ru-RU" sz="2000" b="1" dirty="0" err="1"/>
              <a:t>sees</a:t>
            </a:r>
            <a:r>
              <a:rPr lang="ru-RU" sz="2000" b="1" dirty="0"/>
              <a:t>.  </a:t>
            </a: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/>
              <a:t>tourist</a:t>
            </a:r>
            <a:r>
              <a:rPr lang="ru-RU" sz="2000" b="1" dirty="0"/>
              <a:t> </a:t>
            </a:r>
            <a:r>
              <a:rPr lang="ru-RU" sz="2000" b="1" dirty="0" err="1"/>
              <a:t>sees</a:t>
            </a:r>
            <a:r>
              <a:rPr lang="ru-RU" sz="2000" b="1" dirty="0"/>
              <a:t> </a:t>
            </a:r>
            <a:r>
              <a:rPr lang="ru-RU" sz="2000" b="1" dirty="0" err="1"/>
              <a:t>what</a:t>
            </a:r>
            <a:r>
              <a:rPr lang="ru-RU" sz="2000" b="1" dirty="0"/>
              <a:t> </a:t>
            </a:r>
            <a:r>
              <a:rPr lang="ru-RU" sz="2000" b="1" dirty="0" err="1"/>
              <a:t>he</a:t>
            </a:r>
            <a:r>
              <a:rPr lang="ru-RU" sz="2000" b="1" dirty="0"/>
              <a:t> </a:t>
            </a:r>
            <a:r>
              <a:rPr lang="ru-RU" sz="2000" b="1" dirty="0" err="1"/>
              <a:t>has</a:t>
            </a:r>
            <a:r>
              <a:rPr lang="ru-RU" sz="2000" b="1" dirty="0"/>
              <a:t> </a:t>
            </a:r>
            <a:r>
              <a:rPr lang="ru-RU" sz="2000" b="1" dirty="0" err="1"/>
              <a:t>come</a:t>
            </a:r>
            <a:r>
              <a:rPr lang="ru-RU" sz="2000" b="1" dirty="0"/>
              <a:t> </a:t>
            </a:r>
            <a:r>
              <a:rPr lang="ru-RU" sz="2000" b="1" dirty="0" err="1"/>
              <a:t>to</a:t>
            </a:r>
            <a:r>
              <a:rPr lang="ru-RU" sz="2000" b="1" dirty="0"/>
              <a:t> </a:t>
            </a:r>
            <a:r>
              <a:rPr lang="ru-RU" sz="2000" b="1" dirty="0" err="1"/>
              <a:t>see</a:t>
            </a:r>
            <a:r>
              <a:rPr lang="ru-RU" sz="2000" b="1" dirty="0"/>
              <a:t>.  </a:t>
            </a:r>
            <a:r>
              <a:rPr lang="ru-RU" sz="2000" b="1" dirty="0" smtClean="0"/>
              <a:t>~ G.K</a:t>
            </a:r>
            <a:r>
              <a:rPr lang="ru-RU" sz="2000" b="1" dirty="0"/>
              <a:t>. </a:t>
            </a:r>
            <a:r>
              <a:rPr lang="ru-RU" sz="2000" b="1" dirty="0" err="1"/>
              <a:t>Chesterton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686800" cy="4525962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He</a:t>
            </a:r>
            <a:r>
              <a:rPr lang="ru-RU" sz="1800" b="1" dirty="0"/>
              <a:t> </a:t>
            </a:r>
            <a:r>
              <a:rPr lang="ru-RU" sz="1800" b="1" dirty="0" err="1"/>
              <a:t>who</a:t>
            </a:r>
            <a:r>
              <a:rPr lang="ru-RU" sz="1800" b="1" dirty="0"/>
              <a:t> </a:t>
            </a:r>
            <a:r>
              <a:rPr lang="ru-RU" sz="1800" b="1" dirty="0" err="1"/>
              <a:t>would</a:t>
            </a:r>
            <a:r>
              <a:rPr lang="ru-RU" sz="1800" b="1" dirty="0"/>
              <a:t> </a:t>
            </a:r>
            <a:r>
              <a:rPr lang="ru-RU" sz="1800" b="1" dirty="0" err="1"/>
              <a:t>travel</a:t>
            </a:r>
            <a:r>
              <a:rPr lang="ru-RU" sz="1800" b="1" dirty="0"/>
              <a:t> </a:t>
            </a:r>
            <a:r>
              <a:rPr lang="ru-RU" sz="1800" b="1" dirty="0" err="1"/>
              <a:t>happily</a:t>
            </a:r>
            <a:r>
              <a:rPr lang="ru-RU" sz="1800" b="1" dirty="0"/>
              <a:t> </a:t>
            </a:r>
            <a:r>
              <a:rPr lang="ru-RU" sz="1800" b="1" dirty="0" err="1"/>
              <a:t>must</a:t>
            </a:r>
            <a:r>
              <a:rPr lang="ru-RU" sz="1800" b="1" dirty="0"/>
              <a:t> </a:t>
            </a:r>
            <a:r>
              <a:rPr lang="ru-RU" sz="1800" b="1" dirty="0" err="1"/>
              <a:t>travel</a:t>
            </a:r>
            <a:r>
              <a:rPr lang="ru-RU" sz="1800" b="1" dirty="0"/>
              <a:t> </a:t>
            </a:r>
            <a:r>
              <a:rPr lang="ru-RU" sz="1800" b="1" dirty="0" err="1"/>
              <a:t>light</a:t>
            </a:r>
            <a:r>
              <a:rPr lang="ru-RU" sz="1800" b="1" dirty="0"/>
              <a:t>. ~ </a:t>
            </a:r>
            <a:r>
              <a:rPr lang="ru-RU" sz="1800" b="1" dirty="0" err="1"/>
              <a:t>Antoine</a:t>
            </a:r>
            <a:r>
              <a:rPr lang="ru-RU" sz="1800" b="1" dirty="0"/>
              <a:t> </a:t>
            </a:r>
            <a:r>
              <a:rPr lang="ru-RU" sz="1800" b="1" dirty="0" err="1"/>
              <a:t>de</a:t>
            </a:r>
            <a:r>
              <a:rPr lang="ru-RU" sz="1800" b="1" dirty="0"/>
              <a:t> </a:t>
            </a:r>
            <a:r>
              <a:rPr lang="ru-RU" sz="1800" b="1" dirty="0" err="1"/>
              <a:t>Saint-Exupery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  <a:p>
            <a:r>
              <a:rPr lang="ru-RU" sz="1800" b="1" dirty="0" err="1"/>
              <a:t>When</a:t>
            </a:r>
            <a:r>
              <a:rPr lang="ru-RU" sz="1800" b="1" dirty="0"/>
              <a:t> </a:t>
            </a:r>
            <a:r>
              <a:rPr lang="ru-RU" sz="1800" b="1" dirty="0" err="1"/>
              <a:t>you</a:t>
            </a:r>
            <a:r>
              <a:rPr lang="ru-RU" sz="1800" b="1" dirty="0"/>
              <a:t> </a:t>
            </a:r>
            <a:r>
              <a:rPr lang="ru-RU" sz="1800" b="1" dirty="0" err="1"/>
              <a:t>travel</a:t>
            </a:r>
            <a:r>
              <a:rPr lang="ru-RU" sz="1800" b="1" dirty="0"/>
              <a:t>, </a:t>
            </a:r>
            <a:r>
              <a:rPr lang="ru-RU" sz="1800" b="1" dirty="0" err="1"/>
              <a:t>remember</a:t>
            </a:r>
            <a:r>
              <a:rPr lang="ru-RU" sz="1800" b="1" dirty="0"/>
              <a:t> </a:t>
            </a:r>
            <a:r>
              <a:rPr lang="ru-RU" sz="1800" b="1" dirty="0" err="1"/>
              <a:t>that</a:t>
            </a:r>
            <a:r>
              <a:rPr lang="ru-RU" sz="1800" b="1" dirty="0"/>
              <a:t> </a:t>
            </a:r>
            <a:r>
              <a:rPr lang="ru-RU" sz="1800" b="1" dirty="0" err="1"/>
              <a:t>a</a:t>
            </a:r>
            <a:r>
              <a:rPr lang="ru-RU" sz="1800" b="1" dirty="0"/>
              <a:t> </a:t>
            </a:r>
            <a:r>
              <a:rPr lang="ru-RU" sz="1800" b="1" dirty="0" err="1"/>
              <a:t>foreign</a:t>
            </a:r>
            <a:r>
              <a:rPr lang="ru-RU" sz="1800" b="1" dirty="0"/>
              <a:t> </a:t>
            </a:r>
            <a:r>
              <a:rPr lang="ru-RU" sz="1800" b="1" dirty="0" err="1"/>
              <a:t>country</a:t>
            </a:r>
            <a:r>
              <a:rPr lang="ru-RU" sz="1800" b="1" dirty="0"/>
              <a:t> </a:t>
            </a:r>
            <a:r>
              <a:rPr lang="ru-RU" sz="1800" b="1" dirty="0" err="1"/>
              <a:t>is</a:t>
            </a:r>
            <a:r>
              <a:rPr lang="ru-RU" sz="1800" b="1" dirty="0"/>
              <a:t> </a:t>
            </a:r>
            <a:r>
              <a:rPr lang="ru-RU" sz="1800" b="1" dirty="0" err="1"/>
              <a:t>not</a:t>
            </a:r>
            <a:r>
              <a:rPr lang="ru-RU" sz="1800" b="1" dirty="0"/>
              <a:t> </a:t>
            </a:r>
            <a:r>
              <a:rPr lang="ru-RU" sz="1800" b="1" dirty="0" err="1"/>
              <a:t>designed</a:t>
            </a:r>
            <a:r>
              <a:rPr lang="ru-RU" sz="1800" b="1" dirty="0"/>
              <a:t> </a:t>
            </a:r>
            <a:r>
              <a:rPr lang="ru-RU" sz="1800" b="1" dirty="0" err="1"/>
              <a:t>to</a:t>
            </a:r>
            <a:r>
              <a:rPr lang="ru-RU" sz="1800" b="1" dirty="0"/>
              <a:t> </a:t>
            </a:r>
            <a:r>
              <a:rPr lang="ru-RU" sz="1800" b="1" dirty="0" err="1"/>
              <a:t>make</a:t>
            </a:r>
            <a:r>
              <a:rPr lang="ru-RU" sz="1800" b="1" dirty="0"/>
              <a:t> </a:t>
            </a:r>
            <a:r>
              <a:rPr lang="ru-RU" sz="1800" b="1" dirty="0" err="1"/>
              <a:t>you</a:t>
            </a:r>
            <a:r>
              <a:rPr lang="ru-RU" sz="1800" b="1" dirty="0"/>
              <a:t> </a:t>
            </a:r>
            <a:r>
              <a:rPr lang="ru-RU" sz="1800" b="1" dirty="0" err="1"/>
              <a:t>comfortable</a:t>
            </a:r>
            <a:r>
              <a:rPr lang="ru-RU" sz="1800" b="1" dirty="0"/>
              <a:t>. </a:t>
            </a:r>
            <a:r>
              <a:rPr lang="ru-RU" sz="1800" b="1" dirty="0" err="1"/>
              <a:t>It</a:t>
            </a:r>
            <a:r>
              <a:rPr lang="ru-RU" sz="1800" b="1" dirty="0"/>
              <a:t> </a:t>
            </a:r>
            <a:r>
              <a:rPr lang="ru-RU" sz="1800" b="1" dirty="0" err="1"/>
              <a:t>is</a:t>
            </a:r>
            <a:r>
              <a:rPr lang="ru-RU" sz="1800" b="1" dirty="0"/>
              <a:t> </a:t>
            </a:r>
            <a:r>
              <a:rPr lang="ru-RU" sz="1800" b="1" dirty="0" err="1"/>
              <a:t>designed</a:t>
            </a:r>
            <a:r>
              <a:rPr lang="ru-RU" sz="1800" b="1" dirty="0"/>
              <a:t> </a:t>
            </a:r>
            <a:r>
              <a:rPr lang="ru-RU" sz="1800" b="1" dirty="0" err="1"/>
              <a:t>to</a:t>
            </a:r>
            <a:r>
              <a:rPr lang="ru-RU" sz="1800" b="1" dirty="0"/>
              <a:t> </a:t>
            </a:r>
            <a:r>
              <a:rPr lang="ru-RU" sz="1800" b="1" dirty="0" err="1"/>
              <a:t>make</a:t>
            </a:r>
            <a:r>
              <a:rPr lang="ru-RU" sz="1800" b="1" dirty="0"/>
              <a:t> </a:t>
            </a:r>
            <a:r>
              <a:rPr lang="ru-RU" sz="1800" b="1" dirty="0" err="1"/>
              <a:t>its</a:t>
            </a:r>
            <a:r>
              <a:rPr lang="ru-RU" sz="1800" b="1" dirty="0"/>
              <a:t> </a:t>
            </a:r>
            <a:r>
              <a:rPr lang="ru-RU" sz="1800" b="1" dirty="0" err="1"/>
              <a:t>own</a:t>
            </a:r>
            <a:r>
              <a:rPr lang="ru-RU" sz="1800" b="1" dirty="0"/>
              <a:t> </a:t>
            </a:r>
            <a:r>
              <a:rPr lang="ru-RU" sz="1800" b="1" dirty="0" err="1"/>
              <a:t>people</a:t>
            </a:r>
            <a:r>
              <a:rPr lang="ru-RU" sz="1800" b="1" dirty="0"/>
              <a:t> </a:t>
            </a:r>
            <a:r>
              <a:rPr lang="ru-RU" sz="1800" b="1" dirty="0" err="1"/>
              <a:t>comfortable</a:t>
            </a:r>
            <a:r>
              <a:rPr lang="ru-RU" sz="1800" b="1" dirty="0"/>
              <a:t>. ~ </a:t>
            </a:r>
            <a:r>
              <a:rPr lang="ru-RU" sz="1800" b="1" dirty="0" err="1"/>
              <a:t>Clifton</a:t>
            </a:r>
            <a:r>
              <a:rPr lang="ru-RU" sz="1800" b="1" dirty="0"/>
              <a:t> </a:t>
            </a:r>
            <a:r>
              <a:rPr lang="ru-RU" sz="1800" b="1" dirty="0" err="1"/>
              <a:t>Fadiman</a:t>
            </a:r>
            <a:endParaRPr lang="en-US" sz="1800" b="1" dirty="0"/>
          </a:p>
          <a:p>
            <a:endParaRPr lang="en-US" sz="1800" b="1" dirty="0"/>
          </a:p>
          <a:p>
            <a:r>
              <a:rPr lang="ru-RU" sz="1800" b="1" dirty="0" err="1"/>
              <a:t>Certainly</a:t>
            </a:r>
            <a:r>
              <a:rPr lang="ru-RU" sz="1800" b="1" dirty="0"/>
              <a:t>, </a:t>
            </a:r>
            <a:r>
              <a:rPr lang="ru-RU" sz="1800" b="1" dirty="0" err="1"/>
              <a:t>travel</a:t>
            </a:r>
            <a:r>
              <a:rPr lang="ru-RU" sz="1800" b="1" dirty="0"/>
              <a:t> </a:t>
            </a:r>
            <a:r>
              <a:rPr lang="ru-RU" sz="1800" b="1" dirty="0" err="1"/>
              <a:t>is</a:t>
            </a:r>
            <a:r>
              <a:rPr lang="ru-RU" sz="1800" b="1" dirty="0"/>
              <a:t> </a:t>
            </a:r>
            <a:r>
              <a:rPr lang="ru-RU" sz="1800" b="1" dirty="0" err="1"/>
              <a:t>more</a:t>
            </a:r>
            <a:r>
              <a:rPr lang="ru-RU" sz="1800" b="1" dirty="0"/>
              <a:t> </a:t>
            </a:r>
            <a:r>
              <a:rPr lang="ru-RU" sz="1800" b="1" dirty="0" err="1"/>
              <a:t>than</a:t>
            </a:r>
            <a:r>
              <a:rPr lang="ru-RU" sz="1800" b="1" dirty="0"/>
              <a:t> </a:t>
            </a:r>
            <a:r>
              <a:rPr lang="ru-RU" sz="1800" b="1" dirty="0" err="1"/>
              <a:t>the</a:t>
            </a:r>
            <a:r>
              <a:rPr lang="ru-RU" sz="1800" b="1" dirty="0"/>
              <a:t> </a:t>
            </a:r>
            <a:r>
              <a:rPr lang="ru-RU" sz="1800" b="1" dirty="0" err="1"/>
              <a:t>seeing</a:t>
            </a:r>
            <a:r>
              <a:rPr lang="ru-RU" sz="1800" b="1" dirty="0"/>
              <a:t> </a:t>
            </a:r>
            <a:r>
              <a:rPr lang="ru-RU" sz="1800" b="1" dirty="0" err="1"/>
              <a:t>of</a:t>
            </a:r>
            <a:r>
              <a:rPr lang="ru-RU" sz="1800" b="1" dirty="0"/>
              <a:t> </a:t>
            </a:r>
            <a:r>
              <a:rPr lang="ru-RU" sz="1800" b="1" dirty="0" err="1"/>
              <a:t>sights</a:t>
            </a:r>
            <a:r>
              <a:rPr lang="ru-RU" sz="1800" b="1" dirty="0"/>
              <a:t>; </a:t>
            </a:r>
            <a:r>
              <a:rPr lang="ru-RU" sz="1800" b="1" dirty="0" err="1"/>
              <a:t>it</a:t>
            </a:r>
            <a:r>
              <a:rPr lang="ru-RU" sz="1800" b="1" dirty="0"/>
              <a:t> </a:t>
            </a:r>
            <a:r>
              <a:rPr lang="ru-RU" sz="1800" b="1" dirty="0" err="1"/>
              <a:t>is</a:t>
            </a:r>
            <a:r>
              <a:rPr lang="ru-RU" sz="1800" b="1" dirty="0"/>
              <a:t> </a:t>
            </a:r>
            <a:r>
              <a:rPr lang="ru-RU" sz="1800" b="1" dirty="0" err="1"/>
              <a:t>a</a:t>
            </a:r>
            <a:r>
              <a:rPr lang="ru-RU" sz="1800" b="1" dirty="0"/>
              <a:t> </a:t>
            </a:r>
            <a:r>
              <a:rPr lang="ru-RU" sz="1800" b="1" dirty="0" err="1"/>
              <a:t>change</a:t>
            </a:r>
            <a:r>
              <a:rPr lang="ru-RU" sz="1800" b="1" dirty="0"/>
              <a:t> </a:t>
            </a:r>
            <a:r>
              <a:rPr lang="ru-RU" sz="1800" b="1" dirty="0" err="1"/>
              <a:t>that</a:t>
            </a:r>
            <a:r>
              <a:rPr lang="ru-RU" sz="1800" b="1" dirty="0"/>
              <a:t> </a:t>
            </a:r>
            <a:r>
              <a:rPr lang="ru-RU" sz="1800" b="1" dirty="0" err="1"/>
              <a:t>goes</a:t>
            </a:r>
            <a:r>
              <a:rPr lang="ru-RU" sz="1800" b="1" dirty="0"/>
              <a:t> </a:t>
            </a:r>
            <a:r>
              <a:rPr lang="ru-RU" sz="1800" b="1" dirty="0" err="1"/>
              <a:t>on</a:t>
            </a:r>
            <a:r>
              <a:rPr lang="ru-RU" sz="1800" b="1" dirty="0"/>
              <a:t> </a:t>
            </a:r>
            <a:r>
              <a:rPr lang="ru-RU" sz="1800" b="1" dirty="0" err="1"/>
              <a:t>in</a:t>
            </a:r>
            <a:r>
              <a:rPr lang="ru-RU" sz="1800" b="1" dirty="0"/>
              <a:t> </a:t>
            </a:r>
            <a:r>
              <a:rPr lang="ru-RU" sz="1800" b="1" dirty="0" err="1"/>
              <a:t>the</a:t>
            </a:r>
            <a:r>
              <a:rPr lang="ru-RU" sz="1800" b="1" dirty="0"/>
              <a:t> </a:t>
            </a:r>
            <a:r>
              <a:rPr lang="ru-RU" sz="1800" b="1" dirty="0" err="1"/>
              <a:t>ideas</a:t>
            </a:r>
            <a:r>
              <a:rPr lang="ru-RU" sz="1800" b="1" dirty="0"/>
              <a:t> </a:t>
            </a:r>
            <a:r>
              <a:rPr lang="ru-RU" sz="1800" b="1" dirty="0" err="1"/>
              <a:t>of</a:t>
            </a:r>
            <a:r>
              <a:rPr lang="ru-RU" sz="1800" b="1" dirty="0"/>
              <a:t> </a:t>
            </a:r>
            <a:r>
              <a:rPr lang="ru-RU" sz="1800" b="1" dirty="0" err="1"/>
              <a:t>living</a:t>
            </a:r>
            <a:r>
              <a:rPr lang="ru-RU" sz="1800" b="1" dirty="0"/>
              <a:t>. ~ </a:t>
            </a:r>
            <a:r>
              <a:rPr lang="ru-RU" sz="1800" b="1" dirty="0" err="1"/>
              <a:t>Miriam</a:t>
            </a:r>
            <a:r>
              <a:rPr lang="ru-RU" sz="1800" b="1" dirty="0"/>
              <a:t> </a:t>
            </a:r>
            <a:r>
              <a:rPr lang="ru-RU" sz="1800" b="1" dirty="0" err="1"/>
              <a:t>Beard</a:t>
            </a:r>
            <a:r>
              <a:rPr lang="ru-RU" sz="1800" b="1" dirty="0"/>
              <a:t>   </a:t>
            </a:r>
            <a:endParaRPr lang="en-US" sz="1800" b="1" dirty="0"/>
          </a:p>
          <a:p>
            <a:endParaRPr lang="en-US" sz="1800" b="1" dirty="0"/>
          </a:p>
          <a:p>
            <a:r>
              <a:rPr lang="ru-RU" sz="1800" b="1" dirty="0" err="1"/>
              <a:t>When</a:t>
            </a:r>
            <a:r>
              <a:rPr lang="ru-RU" sz="1800" b="1" dirty="0"/>
              <a:t> </a:t>
            </a:r>
            <a:r>
              <a:rPr lang="ru-RU" sz="1800" b="1" dirty="0" err="1"/>
              <a:t>preparing</a:t>
            </a:r>
            <a:r>
              <a:rPr lang="ru-RU" sz="1800" b="1" dirty="0"/>
              <a:t> </a:t>
            </a:r>
            <a:r>
              <a:rPr lang="ru-RU" sz="1800" b="1" dirty="0" err="1"/>
              <a:t>to</a:t>
            </a:r>
            <a:r>
              <a:rPr lang="ru-RU" sz="1800" b="1" dirty="0"/>
              <a:t> </a:t>
            </a:r>
            <a:r>
              <a:rPr lang="ru-RU" sz="1800" b="1" dirty="0" err="1"/>
              <a:t>travel</a:t>
            </a:r>
            <a:r>
              <a:rPr lang="ru-RU" sz="1800" b="1" dirty="0"/>
              <a:t>, </a:t>
            </a:r>
            <a:r>
              <a:rPr lang="ru-RU" sz="1800" b="1" dirty="0" err="1"/>
              <a:t>lay</a:t>
            </a:r>
            <a:r>
              <a:rPr lang="ru-RU" sz="1800" b="1" dirty="0"/>
              <a:t> </a:t>
            </a:r>
            <a:r>
              <a:rPr lang="ru-RU" sz="1800" b="1" dirty="0" err="1"/>
              <a:t>out</a:t>
            </a:r>
            <a:r>
              <a:rPr lang="ru-RU" sz="1800" b="1" dirty="0"/>
              <a:t> </a:t>
            </a:r>
            <a:r>
              <a:rPr lang="ru-RU" sz="1800" b="1" dirty="0" err="1"/>
              <a:t>all</a:t>
            </a:r>
            <a:r>
              <a:rPr lang="ru-RU" sz="1800" b="1" dirty="0"/>
              <a:t> </a:t>
            </a:r>
            <a:r>
              <a:rPr lang="ru-RU" sz="1800" b="1" dirty="0" err="1"/>
              <a:t>your</a:t>
            </a:r>
            <a:r>
              <a:rPr lang="ru-RU" sz="1800" b="1" dirty="0"/>
              <a:t> </a:t>
            </a:r>
            <a:r>
              <a:rPr lang="ru-RU" sz="1800" b="1" dirty="0" err="1"/>
              <a:t>clothes</a:t>
            </a:r>
            <a:r>
              <a:rPr lang="ru-RU" sz="1800" b="1" dirty="0"/>
              <a:t> </a:t>
            </a:r>
            <a:r>
              <a:rPr lang="ru-RU" sz="1800" b="1" dirty="0" err="1"/>
              <a:t>and</a:t>
            </a:r>
            <a:r>
              <a:rPr lang="ru-RU" sz="1800" b="1" dirty="0"/>
              <a:t> </a:t>
            </a:r>
            <a:r>
              <a:rPr lang="ru-RU" sz="1800" b="1" dirty="0" err="1"/>
              <a:t>all</a:t>
            </a:r>
            <a:r>
              <a:rPr lang="ru-RU" sz="1800" b="1" dirty="0"/>
              <a:t> </a:t>
            </a:r>
            <a:r>
              <a:rPr lang="ru-RU" sz="1800" b="1" dirty="0" err="1"/>
              <a:t>your</a:t>
            </a:r>
            <a:r>
              <a:rPr lang="ru-RU" sz="1800" b="1" dirty="0"/>
              <a:t> </a:t>
            </a:r>
            <a:r>
              <a:rPr lang="ru-RU" sz="1800" b="1" dirty="0" err="1"/>
              <a:t>money</a:t>
            </a:r>
            <a:r>
              <a:rPr lang="ru-RU" sz="1800" b="1" dirty="0"/>
              <a:t>.  </a:t>
            </a:r>
            <a:r>
              <a:rPr lang="ru-RU" sz="1800" b="1" dirty="0" err="1"/>
              <a:t>Then</a:t>
            </a:r>
            <a:r>
              <a:rPr lang="ru-RU" sz="1800" b="1" dirty="0"/>
              <a:t> </a:t>
            </a:r>
            <a:r>
              <a:rPr lang="ru-RU" sz="1800" b="1" dirty="0" err="1"/>
              <a:t>take</a:t>
            </a:r>
            <a:r>
              <a:rPr lang="ru-RU" sz="1800" b="1" dirty="0"/>
              <a:t> </a:t>
            </a:r>
            <a:r>
              <a:rPr lang="ru-RU" sz="1800" b="1" dirty="0" err="1"/>
              <a:t>half</a:t>
            </a:r>
            <a:r>
              <a:rPr lang="ru-RU" sz="1800" b="1" dirty="0"/>
              <a:t> </a:t>
            </a:r>
            <a:r>
              <a:rPr lang="ru-RU" sz="1800" b="1" dirty="0" err="1"/>
              <a:t>the</a:t>
            </a:r>
            <a:r>
              <a:rPr lang="ru-RU" sz="1800" b="1" dirty="0"/>
              <a:t> </a:t>
            </a:r>
            <a:r>
              <a:rPr lang="ru-RU" sz="1800" b="1" dirty="0" err="1"/>
              <a:t>clothes</a:t>
            </a:r>
            <a:r>
              <a:rPr lang="ru-RU" sz="1800" b="1" dirty="0"/>
              <a:t> </a:t>
            </a:r>
            <a:r>
              <a:rPr lang="ru-RU" sz="1800" b="1" dirty="0" err="1"/>
              <a:t>and</a:t>
            </a:r>
            <a:r>
              <a:rPr lang="ru-RU" sz="1800" b="1" dirty="0"/>
              <a:t> </a:t>
            </a:r>
            <a:r>
              <a:rPr lang="ru-RU" sz="1800" b="1" dirty="0" err="1"/>
              <a:t>twice</a:t>
            </a:r>
            <a:r>
              <a:rPr lang="ru-RU" sz="1800" b="1" dirty="0"/>
              <a:t> </a:t>
            </a:r>
            <a:r>
              <a:rPr lang="ru-RU" sz="1800" b="1" dirty="0" err="1"/>
              <a:t>the</a:t>
            </a:r>
            <a:r>
              <a:rPr lang="ru-RU" sz="1800" b="1" dirty="0"/>
              <a:t> </a:t>
            </a:r>
            <a:r>
              <a:rPr lang="ru-RU" sz="1800" b="1" dirty="0" err="1"/>
              <a:t>money</a:t>
            </a:r>
            <a:r>
              <a:rPr lang="ru-RU" sz="1800" b="1" dirty="0"/>
              <a:t>.  </a:t>
            </a:r>
            <a:r>
              <a:rPr lang="ru-RU" sz="1800" b="1" dirty="0" smtClean="0"/>
              <a:t>~ </a:t>
            </a:r>
            <a:r>
              <a:rPr lang="ru-RU" sz="1800" b="1" dirty="0" err="1" smtClean="0"/>
              <a:t>Susan</a:t>
            </a:r>
            <a:r>
              <a:rPr lang="ru-RU" sz="1800" b="1" dirty="0" smtClean="0"/>
              <a:t> </a:t>
            </a:r>
            <a:r>
              <a:rPr lang="ru-RU" sz="1800" b="1" dirty="0" err="1"/>
              <a:t>Heller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800" dirty="0"/>
              <a:t> </a:t>
            </a:r>
          </a:p>
        </p:txBody>
      </p:sp>
      <p:pic>
        <p:nvPicPr>
          <p:cNvPr id="4102" name="Picture 6" descr="Картинка 17 из 368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8505">
            <a:off x="1102631" y="4352764"/>
            <a:ext cx="1409700" cy="2081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Картинка 19 из 255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227">
            <a:off x="6782020" y="4185512"/>
            <a:ext cx="1487487" cy="2297113"/>
          </a:xfrm>
          <a:prstGeom prst="round2DiagRect">
            <a:avLst>
              <a:gd name="adj1" fmla="val 0"/>
              <a:gd name="adj2" fmla="val 2503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Картинка 5 из 206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29848">
            <a:off x="2844800" y="4581525"/>
            <a:ext cx="1441450" cy="1976438"/>
          </a:xfrm>
          <a:prstGeom prst="round2DiagRect">
            <a:avLst>
              <a:gd name="adj1" fmla="val 0"/>
              <a:gd name="adj2" fmla="val 256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Travel quotes</a:t>
            </a:r>
            <a:endParaRPr lang="ru-RU" sz="4800" dirty="0"/>
          </a:p>
        </p:txBody>
      </p:sp>
      <p:pic>
        <p:nvPicPr>
          <p:cNvPr id="4110" name="Picture 14" descr="D:\Users\Димитрий\Desktop\Рисуно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4044">
            <a:off x="4786314" y="4500570"/>
            <a:ext cx="1537770" cy="2028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857288" y="-214338"/>
          <a:ext cx="1078713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r>
              <a:rPr lang="en-US" sz="4800" dirty="0"/>
              <a:t>Where to Get Information?</a:t>
            </a:r>
            <a:endParaRPr lang="ru-RU" sz="4800" dirty="0"/>
          </a:p>
        </p:txBody>
      </p:sp>
      <p:pic>
        <p:nvPicPr>
          <p:cNvPr id="52228" name="Picture 4" descr="2_disable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01173">
            <a:off x="323850" y="1268413"/>
            <a:ext cx="1881188" cy="396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29" name="Picture 5" descr="1935-TRAVEL-BOOK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3759">
            <a:off x="6659563" y="1412875"/>
            <a:ext cx="2259012" cy="335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30" name="Picture 6" descr="1393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64573">
            <a:off x="2200213" y="1256975"/>
            <a:ext cx="2218934" cy="2943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31" name="Picture 7" descr="guideboo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7279">
            <a:off x="5435600" y="4076700"/>
            <a:ext cx="3048000" cy="2609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32" name="Picture 8" descr="Безымян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221163"/>
            <a:ext cx="4643437" cy="2370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233" name="Picture 9" descr="Airline-PanAmericanAirwaysAd-1950-01-Rome-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1268413"/>
            <a:ext cx="2297112" cy="293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28596" y="0"/>
            <a:ext cx="8229600" cy="1139825"/>
          </a:xfrm>
        </p:spPr>
        <p:txBody>
          <a:bodyPr anchorCtr="1"/>
          <a:lstStyle/>
          <a:p>
            <a:pPr algn="ctr"/>
            <a:r>
              <a:rPr lang="en-US" dirty="0"/>
              <a:t>Famous </a:t>
            </a:r>
            <a:r>
              <a:rPr lang="en-US" dirty="0" err="1"/>
              <a:t>Travellers</a:t>
            </a:r>
            <a:endParaRPr lang="ru-RU" dirty="0"/>
          </a:p>
        </p:txBody>
      </p:sp>
      <p:pic>
        <p:nvPicPr>
          <p:cNvPr id="54276" name="Picture 11" descr="chkalo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285860"/>
            <a:ext cx="1619250" cy="218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78" name="Picture 13" descr="Леско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8" y="1428736"/>
            <a:ext cx="2520950" cy="176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80" name="Picture 15" descr="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>
          <a:xfrm>
            <a:off x="642910" y="4143380"/>
            <a:ext cx="1655763" cy="201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82" name="Picture 17" descr="Сенкевич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43702" y="4143380"/>
            <a:ext cx="2009775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75" name="AutoShape 10" descr="chkalov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54277" name="Text Box 12"/>
          <p:cNvSpPr txBox="1">
            <a:spLocks noChangeArrowheads="1"/>
          </p:cNvSpPr>
          <p:nvPr/>
        </p:nvSpPr>
        <p:spPr bwMode="auto">
          <a:xfrm>
            <a:off x="714375" y="350043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Valeri</a:t>
            </a:r>
            <a:r>
              <a:rPr lang="en-US" b="1" dirty="0">
                <a:solidFill>
                  <a:schemeClr val="bg1"/>
                </a:solidFill>
              </a:rPr>
              <a:t> Chkalov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279" name="Text Box 14"/>
          <p:cNvSpPr txBox="1">
            <a:spLocks noChangeArrowheads="1"/>
          </p:cNvSpPr>
          <p:nvPr/>
        </p:nvSpPr>
        <p:spPr bwMode="auto">
          <a:xfrm>
            <a:off x="6786563" y="3214688"/>
            <a:ext cx="1916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Vladimir Lysenko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281" name="Text Box 16"/>
          <p:cNvSpPr txBox="1">
            <a:spLocks noChangeArrowheads="1"/>
          </p:cNvSpPr>
          <p:nvPr/>
        </p:nvSpPr>
        <p:spPr bwMode="auto">
          <a:xfrm>
            <a:off x="714348" y="6215082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Captain Cook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283" name="Text Box 18"/>
          <p:cNvSpPr txBox="1">
            <a:spLocks noChangeArrowheads="1"/>
          </p:cNvSpPr>
          <p:nvPr/>
        </p:nvSpPr>
        <p:spPr bwMode="auto">
          <a:xfrm>
            <a:off x="6858000" y="614362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Yuri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bg1"/>
                </a:solidFill>
              </a:rPr>
              <a:t>Senkevich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4284" name="Picture 2" descr="C:\Documents and Settings\Люда\Мои документы\Мои рисунки\i[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1143000"/>
            <a:ext cx="1785938" cy="272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87" name="Picture 15" descr="Картинка 5 из 17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005263"/>
            <a:ext cx="1973263" cy="2408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714744" y="6491288"/>
            <a:ext cx="202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Amerigo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Vespucci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29600" cy="5840413"/>
          </a:xfrm>
        </p:spPr>
        <p:txBody>
          <a:bodyPr>
            <a:normAutofit/>
          </a:bodyPr>
          <a:lstStyle/>
          <a:p>
            <a:r>
              <a:rPr lang="en-US" sz="2600" dirty="0" err="1"/>
              <a:t>Valeri</a:t>
            </a:r>
            <a:r>
              <a:rPr lang="en-US" sz="2600" dirty="0"/>
              <a:t> Chkalov flew over the North Pole to America in 1937.</a:t>
            </a:r>
          </a:p>
          <a:p>
            <a:r>
              <a:rPr lang="en-US" sz="2600" dirty="0"/>
              <a:t>Christopher Columbus discovered America in 1492.</a:t>
            </a:r>
          </a:p>
          <a:p>
            <a:r>
              <a:rPr lang="en-US" sz="2600" dirty="0"/>
              <a:t>Vladimir Lysenko travelled round the world </a:t>
            </a:r>
          </a:p>
          <a:p>
            <a:r>
              <a:rPr lang="en-US" sz="2600" dirty="0"/>
              <a:t>Captain Cook made a sea trip round the world twice in 1771, 1774.</a:t>
            </a:r>
          </a:p>
          <a:p>
            <a:r>
              <a:rPr lang="en-US" sz="2600" dirty="0"/>
              <a:t>Nikolai </a:t>
            </a:r>
            <a:r>
              <a:rPr lang="en-US" sz="2600" dirty="0" err="1"/>
              <a:t>Przhevalski</a:t>
            </a:r>
            <a:r>
              <a:rPr lang="en-US" sz="2600" dirty="0"/>
              <a:t> walked 35000 km across Central Asia between 1870 and 1873.</a:t>
            </a:r>
          </a:p>
          <a:p>
            <a:r>
              <a:rPr lang="en-US" sz="2600" dirty="0"/>
              <a:t>Yuri </a:t>
            </a:r>
            <a:r>
              <a:rPr lang="en-US" sz="2600" dirty="0" err="1"/>
              <a:t>Senkevich</a:t>
            </a:r>
            <a:r>
              <a:rPr lang="en-US" sz="2600" dirty="0"/>
              <a:t> visited over a hundred countries.</a:t>
            </a:r>
          </a:p>
          <a:p>
            <a:r>
              <a:rPr lang="ru-RU" sz="2600" dirty="0" err="1"/>
              <a:t>Amerigo</a:t>
            </a:r>
            <a:r>
              <a:rPr lang="ru-RU" sz="2600" dirty="0"/>
              <a:t> </a:t>
            </a:r>
            <a:r>
              <a:rPr lang="ru-RU" sz="2600" dirty="0" err="1"/>
              <a:t>Vespucci</a:t>
            </a:r>
            <a:r>
              <a:rPr lang="ru-RU" sz="2600" dirty="0"/>
              <a:t> (</a:t>
            </a:r>
            <a:r>
              <a:rPr lang="ru-RU" sz="2600" dirty="0" err="1"/>
              <a:t>March</a:t>
            </a:r>
            <a:r>
              <a:rPr lang="ru-RU" sz="2600" dirty="0"/>
              <a:t> 9, 1454 – </a:t>
            </a:r>
            <a:r>
              <a:rPr lang="ru-RU" sz="2600" dirty="0" err="1"/>
              <a:t>February</a:t>
            </a:r>
            <a:r>
              <a:rPr lang="ru-RU" sz="2600" dirty="0"/>
              <a:t> 22, 1512) </a:t>
            </a:r>
            <a:r>
              <a:rPr lang="ru-RU" sz="2600" dirty="0" err="1"/>
              <a:t>was</a:t>
            </a:r>
            <a:r>
              <a:rPr lang="ru-RU" sz="2600" dirty="0"/>
              <a:t> </a:t>
            </a:r>
            <a:r>
              <a:rPr lang="ru-RU" sz="2600" dirty="0" err="1"/>
              <a:t>an</a:t>
            </a:r>
            <a:r>
              <a:rPr lang="ru-RU" sz="2600" dirty="0"/>
              <a:t> </a:t>
            </a:r>
            <a:r>
              <a:rPr lang="ru-RU" sz="2600" dirty="0" err="1"/>
              <a:t>Italian</a:t>
            </a:r>
            <a:r>
              <a:rPr lang="ru-RU" sz="2600" dirty="0"/>
              <a:t> </a:t>
            </a:r>
            <a:r>
              <a:rPr lang="ru-RU" sz="2600" dirty="0" err="1"/>
              <a:t>explorer</a:t>
            </a:r>
            <a:r>
              <a:rPr lang="ru-RU" sz="2600" dirty="0"/>
              <a:t>, </a:t>
            </a:r>
            <a:r>
              <a:rPr lang="ru-RU" sz="2600" dirty="0" err="1"/>
              <a:t>navigator</a:t>
            </a:r>
            <a:r>
              <a:rPr lang="ru-RU" sz="2600" dirty="0"/>
              <a:t> </a:t>
            </a:r>
            <a:r>
              <a:rPr lang="ru-RU" sz="2600" dirty="0" err="1"/>
              <a:t>and</a:t>
            </a:r>
            <a:r>
              <a:rPr lang="ru-RU" sz="2600" dirty="0"/>
              <a:t> </a:t>
            </a:r>
            <a:r>
              <a:rPr lang="ru-RU" sz="2600" dirty="0" err="1"/>
              <a:t>cartographer</a:t>
            </a:r>
            <a:r>
              <a:rPr lang="ru-RU" sz="2600" dirty="0"/>
              <a:t>. </a:t>
            </a:r>
            <a:endParaRPr lang="en-US" sz="26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6">
      <a:dk1>
        <a:sysClr val="windowText" lastClr="000000"/>
      </a:dk1>
      <a:lt1>
        <a:sysClr val="window" lastClr="FFFFFF"/>
      </a:lt1>
      <a:dk2>
        <a:srgbClr val="FFFFFF"/>
      </a:dk2>
      <a:lt2>
        <a:srgbClr val="58A9F2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168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The World of Travelling</vt:lpstr>
      <vt:lpstr>Travel quotes</vt:lpstr>
      <vt:lpstr>Travel quotes</vt:lpstr>
      <vt:lpstr>Слайд 4</vt:lpstr>
      <vt:lpstr>Where to Get Information?</vt:lpstr>
      <vt:lpstr>Famous Travellers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Travelling</dc:title>
  <dc:creator>Drew</dc:creator>
  <cp:lastModifiedBy>Кабинет 208</cp:lastModifiedBy>
  <cp:revision>23</cp:revision>
  <dcterms:created xsi:type="dcterms:W3CDTF">2011-03-11T15:02:23Z</dcterms:created>
  <dcterms:modified xsi:type="dcterms:W3CDTF">2011-10-08T13:19:30Z</dcterms:modified>
</cp:coreProperties>
</file>